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 ContentType="image/ti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6858000" type="screen4x3"/>
  <p:notesSz cx="6858000" cy="9144000"/>
  <p:defaultTextStyle>
    <a:lvl1pPr algn="ctr">
      <a:buClr>
        <a:srgbClr val="FEE200"/>
      </a:buClr>
      <a:defRPr sz="3200">
        <a:solidFill>
          <a:srgbClr val="FEE200"/>
        </a:solidFill>
        <a:uFill>
          <a:solidFill>
            <a:srgbClr val="FEE200"/>
          </a:solidFill>
        </a:uFill>
        <a:latin typeface="Arial"/>
        <a:ea typeface="Arial"/>
        <a:cs typeface="Arial"/>
        <a:sym typeface="Arial"/>
      </a:defRPr>
    </a:lvl1pPr>
    <a:lvl2pPr indent="342900" algn="ctr">
      <a:buClr>
        <a:srgbClr val="FEE200"/>
      </a:buClr>
      <a:defRPr sz="3200">
        <a:solidFill>
          <a:srgbClr val="FEE200"/>
        </a:solidFill>
        <a:uFill>
          <a:solidFill>
            <a:srgbClr val="FEE200"/>
          </a:solidFill>
        </a:uFill>
        <a:latin typeface="Arial"/>
        <a:ea typeface="Arial"/>
        <a:cs typeface="Arial"/>
        <a:sym typeface="Arial"/>
      </a:defRPr>
    </a:lvl2pPr>
    <a:lvl3pPr indent="685800" algn="ctr">
      <a:buClr>
        <a:srgbClr val="FEE200"/>
      </a:buClr>
      <a:defRPr sz="3200">
        <a:solidFill>
          <a:srgbClr val="FEE200"/>
        </a:solidFill>
        <a:uFill>
          <a:solidFill>
            <a:srgbClr val="FEE200"/>
          </a:solidFill>
        </a:uFill>
        <a:latin typeface="Arial"/>
        <a:ea typeface="Arial"/>
        <a:cs typeface="Arial"/>
        <a:sym typeface="Arial"/>
      </a:defRPr>
    </a:lvl3pPr>
    <a:lvl4pPr indent="1028700" algn="ctr">
      <a:buClr>
        <a:srgbClr val="FEE200"/>
      </a:buClr>
      <a:defRPr sz="3200">
        <a:solidFill>
          <a:srgbClr val="FEE200"/>
        </a:solidFill>
        <a:uFill>
          <a:solidFill>
            <a:srgbClr val="FEE200"/>
          </a:solidFill>
        </a:uFill>
        <a:latin typeface="Arial"/>
        <a:ea typeface="Arial"/>
        <a:cs typeface="Arial"/>
        <a:sym typeface="Arial"/>
      </a:defRPr>
    </a:lvl4pPr>
    <a:lvl5pPr indent="1371600" algn="ctr">
      <a:buClr>
        <a:srgbClr val="FEE200"/>
      </a:buClr>
      <a:defRPr sz="3200">
        <a:solidFill>
          <a:srgbClr val="FEE200"/>
        </a:solidFill>
        <a:uFill>
          <a:solidFill>
            <a:srgbClr val="FEE200"/>
          </a:solidFill>
        </a:uFill>
        <a:latin typeface="Arial"/>
        <a:ea typeface="Arial"/>
        <a:cs typeface="Arial"/>
        <a:sym typeface="Arial"/>
      </a:defRPr>
    </a:lvl5pPr>
    <a:lvl6pPr indent="1714500" algn="ctr">
      <a:buClr>
        <a:srgbClr val="FEE200"/>
      </a:buClr>
      <a:defRPr sz="3200">
        <a:solidFill>
          <a:srgbClr val="FEE200"/>
        </a:solidFill>
        <a:uFill>
          <a:solidFill>
            <a:srgbClr val="FEE200"/>
          </a:solidFill>
        </a:uFill>
        <a:latin typeface="Arial"/>
        <a:ea typeface="Arial"/>
        <a:cs typeface="Arial"/>
        <a:sym typeface="Arial"/>
      </a:defRPr>
    </a:lvl6pPr>
    <a:lvl7pPr indent="2057400" algn="ctr">
      <a:buClr>
        <a:srgbClr val="FEE200"/>
      </a:buClr>
      <a:defRPr sz="3200">
        <a:solidFill>
          <a:srgbClr val="FEE200"/>
        </a:solidFill>
        <a:uFill>
          <a:solidFill>
            <a:srgbClr val="FEE200"/>
          </a:solidFill>
        </a:uFill>
        <a:latin typeface="Arial"/>
        <a:ea typeface="Arial"/>
        <a:cs typeface="Arial"/>
        <a:sym typeface="Arial"/>
      </a:defRPr>
    </a:lvl7pPr>
    <a:lvl8pPr indent="2400300" algn="ctr">
      <a:buClr>
        <a:srgbClr val="FEE200"/>
      </a:buClr>
      <a:defRPr sz="3200">
        <a:solidFill>
          <a:srgbClr val="FEE200"/>
        </a:solidFill>
        <a:uFill>
          <a:solidFill>
            <a:srgbClr val="FEE200"/>
          </a:solidFill>
        </a:uFill>
        <a:latin typeface="Arial"/>
        <a:ea typeface="Arial"/>
        <a:cs typeface="Arial"/>
        <a:sym typeface="Arial"/>
      </a:defRPr>
    </a:lvl8pPr>
    <a:lvl9pPr indent="2743200" algn="ctr">
      <a:buClr>
        <a:srgbClr val="FEE200"/>
      </a:buClr>
      <a:defRPr sz="3200">
        <a:solidFill>
          <a:srgbClr val="FEE200"/>
        </a:solidFill>
        <a:uFill>
          <a:solidFill>
            <a:srgbClr val="FEE200"/>
          </a:solidFill>
        </a:u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6E717E"/>
        </a:fontRef>
        <a:srgbClr val="6E717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DDDD"/>
          </a:solidFill>
        </a:fill>
      </a:tcStyle>
    </a:wholeTbl>
    <a:band2H>
      <a:tcTxStyle/>
      <a:tcStyle>
        <a:tcBdr/>
        <a:fill>
          <a:solidFill>
            <a:srgbClr val="EFEFEF"/>
          </a:solidFill>
        </a:fill>
      </a:tcStyle>
    </a:band2H>
    <a:firstCol>
      <a:tcTxStyle b="on" i="off">
        <a:fontRef idx="minor">
          <a:srgbClr val="FFFFFF"/>
        </a:fontRef>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4242"/>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4242"/>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424242"/>
          </a:solidFill>
        </a:fill>
      </a:tcStyle>
    </a:firstRow>
  </a:tblStyle>
  <a:tblStyle styleId="{C7B018BB-80A7-4F77-B60F-C8B233D01FF8}" styleName="">
    <a:tblBg/>
    <a:wholeTbl>
      <a:tcTxStyle>
        <a:font>
          <a:latin typeface="Helvetica Light"/>
          <a:ea typeface="Helvetica Light"/>
          <a:cs typeface="Helvetica Light"/>
        </a:font>
        <a:srgbClr val="00246C"/>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246C"/>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a:font>
          <a:latin typeface="Helvetica Light"/>
          <a:ea typeface="Helvetica Light"/>
          <a:cs typeface="Helvetica Light"/>
        </a:font>
        <a:srgbClr val="00246C"/>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246C"/>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246C"/>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246C"/>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246C"/>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246C"/>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246C"/>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24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246C"/>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2" d="100"/>
          <a:sy n="102" d="100"/>
        </p:scale>
        <p:origin x="-183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hape 22"/>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3" name="Shape 23"/>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538618863"/>
      </p:ext>
    </p:extLst>
  </p:cSld>
  <p:clrMap bg1="dk1" tx1="lt1" bg2="dk2" tx2="lt2" accent1="accent1" accent2="accent2" accent3="accent3" accent4="accent4" accent5="accent5" accent6="accent6" hlink="hlink" folHlink="folHlink"/>
  <p:notesStyle>
    <a:lvl1pPr>
      <a:spcBef>
        <a:spcPts val="400"/>
      </a:spcBef>
      <a:defRPr sz="1200">
        <a:solidFill>
          <a:srgbClr val="FFFFFF"/>
        </a:solidFill>
        <a:uFill>
          <a:solidFill>
            <a:srgbClr val="FFFFFF"/>
          </a:solidFill>
        </a:uFill>
        <a:latin typeface="Times New Roman"/>
        <a:ea typeface="Times New Roman"/>
        <a:cs typeface="Times New Roman"/>
        <a:sym typeface="Times New Roman"/>
      </a:defRPr>
    </a:lvl1pPr>
    <a:lvl2pPr indent="228600">
      <a:spcBef>
        <a:spcPts val="400"/>
      </a:spcBef>
      <a:defRPr sz="1200">
        <a:solidFill>
          <a:srgbClr val="FFFFFF"/>
        </a:solidFill>
        <a:uFill>
          <a:solidFill>
            <a:srgbClr val="FFFFFF"/>
          </a:solidFill>
        </a:uFill>
        <a:latin typeface="Times New Roman"/>
        <a:ea typeface="Times New Roman"/>
        <a:cs typeface="Times New Roman"/>
        <a:sym typeface="Times New Roman"/>
      </a:defRPr>
    </a:lvl2pPr>
    <a:lvl3pPr indent="457200">
      <a:spcBef>
        <a:spcPts val="400"/>
      </a:spcBef>
      <a:defRPr sz="1200">
        <a:solidFill>
          <a:srgbClr val="FFFFFF"/>
        </a:solidFill>
        <a:uFill>
          <a:solidFill>
            <a:srgbClr val="FFFFFF"/>
          </a:solidFill>
        </a:uFill>
        <a:latin typeface="Times New Roman"/>
        <a:ea typeface="Times New Roman"/>
        <a:cs typeface="Times New Roman"/>
        <a:sym typeface="Times New Roman"/>
      </a:defRPr>
    </a:lvl3pPr>
    <a:lvl4pPr indent="685800">
      <a:spcBef>
        <a:spcPts val="400"/>
      </a:spcBef>
      <a:defRPr sz="1200">
        <a:solidFill>
          <a:srgbClr val="FFFFFF"/>
        </a:solidFill>
        <a:uFill>
          <a:solidFill>
            <a:srgbClr val="FFFFFF"/>
          </a:solidFill>
        </a:uFill>
        <a:latin typeface="Times New Roman"/>
        <a:ea typeface="Times New Roman"/>
        <a:cs typeface="Times New Roman"/>
        <a:sym typeface="Times New Roman"/>
      </a:defRPr>
    </a:lvl4pPr>
    <a:lvl5pPr indent="914400">
      <a:spcBef>
        <a:spcPts val="400"/>
      </a:spcBef>
      <a:defRPr sz="1200">
        <a:solidFill>
          <a:srgbClr val="FFFFFF"/>
        </a:solidFill>
        <a:uFill>
          <a:solidFill>
            <a:srgbClr val="FFFFFF"/>
          </a:solidFill>
        </a:uFill>
        <a:latin typeface="Times New Roman"/>
        <a:ea typeface="Times New Roman"/>
        <a:cs typeface="Times New Roman"/>
        <a:sym typeface="Times New Roman"/>
      </a:defRPr>
    </a:lvl5pPr>
    <a:lvl6pPr indent="1143000">
      <a:spcBef>
        <a:spcPts val="400"/>
      </a:spcBef>
      <a:defRPr sz="1200">
        <a:solidFill>
          <a:srgbClr val="FFFFFF"/>
        </a:solidFill>
        <a:uFill>
          <a:solidFill>
            <a:srgbClr val="FFFFFF"/>
          </a:solidFill>
        </a:uFill>
        <a:latin typeface="Times New Roman"/>
        <a:ea typeface="Times New Roman"/>
        <a:cs typeface="Times New Roman"/>
        <a:sym typeface="Times New Roman"/>
      </a:defRPr>
    </a:lvl6pPr>
    <a:lvl7pPr indent="1371600">
      <a:spcBef>
        <a:spcPts val="400"/>
      </a:spcBef>
      <a:defRPr sz="1200">
        <a:solidFill>
          <a:srgbClr val="FFFFFF"/>
        </a:solidFill>
        <a:uFill>
          <a:solidFill>
            <a:srgbClr val="FFFFFF"/>
          </a:solidFill>
        </a:uFill>
        <a:latin typeface="Times New Roman"/>
        <a:ea typeface="Times New Roman"/>
        <a:cs typeface="Times New Roman"/>
        <a:sym typeface="Times New Roman"/>
      </a:defRPr>
    </a:lvl7pPr>
    <a:lvl8pPr indent="1600200">
      <a:spcBef>
        <a:spcPts val="400"/>
      </a:spcBef>
      <a:defRPr sz="1200">
        <a:solidFill>
          <a:srgbClr val="FFFFFF"/>
        </a:solidFill>
        <a:uFill>
          <a:solidFill>
            <a:srgbClr val="FFFFFF"/>
          </a:solidFill>
        </a:uFill>
        <a:latin typeface="Times New Roman"/>
        <a:ea typeface="Times New Roman"/>
        <a:cs typeface="Times New Roman"/>
        <a:sym typeface="Times New Roman"/>
      </a:defRPr>
    </a:lvl8pPr>
    <a:lvl9pPr indent="1828800">
      <a:spcBef>
        <a:spcPts val="400"/>
      </a:spcBef>
      <a:defRPr sz="1200">
        <a:solidFill>
          <a:srgbClr val="FFFFFF"/>
        </a:solidFill>
        <a:uFill>
          <a:solidFill>
            <a:srgbClr val="FFFFFF"/>
          </a:solidFill>
        </a:uFill>
        <a:latin typeface="Times New Roman"/>
        <a:ea typeface="Times New Roman"/>
        <a:cs typeface="Times New Roman"/>
        <a:sym typeface="Times New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Shape 281"/>
          <p:cNvSpPr>
            <a:spLocks noGrp="1" noRot="1" noChangeAspect="1"/>
          </p:cNvSpPr>
          <p:nvPr>
            <p:ph type="sldImg"/>
          </p:nvPr>
        </p:nvSpPr>
        <p:spPr>
          <a:prstGeom prst="rect">
            <a:avLst/>
          </a:prstGeom>
        </p:spPr>
        <p:txBody>
          <a:bodyPr/>
          <a:lstStyle/>
          <a:p>
            <a:pPr lvl="0"/>
            <a:endParaRPr/>
          </a:p>
        </p:txBody>
      </p:sp>
      <p:sp>
        <p:nvSpPr>
          <p:cNvPr id="282" name="Shape 282"/>
          <p:cNvSpPr>
            <a:spLocks noGrp="1"/>
          </p:cNvSpPr>
          <p:nvPr>
            <p:ph type="body" sz="quarter" idx="1"/>
          </p:nvPr>
        </p:nvSpPr>
        <p:spPr>
          <a:prstGeom prst="rect">
            <a:avLst/>
          </a:prstGeom>
        </p:spPr>
        <p:txBody>
          <a:bodyPr/>
          <a:lstStyle/>
          <a:p>
            <a:pPr lvl="0">
              <a:spcBef>
                <a:spcPts val="2400"/>
              </a:spcBef>
              <a:buClr>
                <a:srgbClr val="FFFB00"/>
              </a:buClr>
              <a:buFont typeface="Arial"/>
              <a:defRPr sz="1800">
                <a:solidFill>
                  <a:srgbClr val="000000"/>
                </a:solidFill>
                <a:uFillTx/>
              </a:defRPr>
            </a:pPr>
            <a:r>
              <a:rPr sz="4000">
                <a:solidFill>
                  <a:srgbClr val="FFFB00"/>
                </a:solidFill>
                <a:uFill>
                  <a:solidFill>
                    <a:srgbClr val="FFFB00"/>
                  </a:solidFill>
                </a:uFill>
                <a:latin typeface="Arial"/>
                <a:ea typeface="Arial"/>
                <a:cs typeface="Arial"/>
                <a:sym typeface="Arial"/>
              </a:rPr>
              <a:t>Le Rotary International est l’une des organisations les plus simples qui soient.</a:t>
            </a:r>
            <a:endParaRPr sz="1200">
              <a:solidFill>
                <a:srgbClr val="FFFFFF"/>
              </a:solidFill>
              <a:uFill>
                <a:solidFill>
                  <a:srgbClr val="FFFFFF"/>
                </a:solidFill>
              </a:uFill>
            </a:endParaRPr>
          </a:p>
          <a:p>
            <a:pPr lvl="0">
              <a:spcBef>
                <a:spcPts val="1400"/>
              </a:spcBef>
              <a:buClr>
                <a:srgbClr val="A497C0"/>
              </a:buClr>
              <a:buFont typeface="Arial"/>
              <a:defRPr sz="1800">
                <a:solidFill>
                  <a:srgbClr val="000000"/>
                </a:solidFill>
                <a:uFillTx/>
              </a:defRPr>
            </a:pPr>
            <a:r>
              <a:rPr sz="2400" i="1">
                <a:solidFill>
                  <a:srgbClr val="A497C0"/>
                </a:solidFill>
                <a:uFill>
                  <a:solidFill>
                    <a:srgbClr val="A497C0"/>
                  </a:solidFill>
                </a:uFill>
                <a:latin typeface="Arial"/>
                <a:ea typeface="Arial"/>
                <a:cs typeface="Arial"/>
                <a:sym typeface="Arial"/>
              </a:rPr>
              <a:t>Toutes les autres instances (Conseil d’administration, Régions, District) ne sont que des échelons fonctionnels dont l’objet est de servir de relais et de faciliter le fonctionnement de l’ensemble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 Diapositive de titre">
    <p:spTree>
      <p:nvGrpSpPr>
        <p:cNvPr id="1" name=""/>
        <p:cNvGrpSpPr/>
        <p:nvPr/>
      </p:nvGrpSpPr>
      <p:grpSpPr>
        <a:xfrm>
          <a:off x="0" y="0"/>
          <a:ext cx="0" cy="0"/>
          <a:chOff x="0" y="0"/>
          <a:chExt cx="0" cy="0"/>
        </a:xfrm>
      </p:grpSpPr>
      <p:sp>
        <p:nvSpPr>
          <p:cNvPr id="6" name="Shape 6"/>
          <p:cNvSpPr>
            <a:spLocks noGrp="1"/>
          </p:cNvSpPr>
          <p:nvPr>
            <p:ph type="title"/>
          </p:nvPr>
        </p:nvSpPr>
        <p:spPr>
          <a:xfrm>
            <a:off x="685800" y="0"/>
            <a:ext cx="7772400" cy="3505200"/>
          </a:xfrm>
          <a:prstGeom prst="rect">
            <a:avLst/>
          </a:prstGeom>
        </p:spPr>
        <p:txBody>
          <a:bodyPr anchor="b"/>
          <a:lstStyle>
            <a:lvl1pPr>
              <a:defRPr sz="5400"/>
            </a:lvl1pPr>
          </a:lstStyle>
          <a:p>
            <a:pPr lvl="0">
              <a:defRPr sz="1800">
                <a:solidFill>
                  <a:srgbClr val="000000"/>
                </a:solidFill>
                <a:effectLst/>
                <a:uFillTx/>
              </a:defRPr>
            </a:pPr>
            <a:r>
              <a:rPr sz="5400">
                <a:solidFill>
                  <a:srgbClr val="FFFED5"/>
                </a:solidFill>
                <a:effectLst>
                  <a:outerShdw blurRad="38100" dist="38100" dir="2700000" rotWithShape="0">
                    <a:srgbClr val="000000"/>
                  </a:outerShdw>
                </a:effectLst>
                <a:uFill>
                  <a:solidFill>
                    <a:srgbClr val="FFFED5"/>
                  </a:solidFill>
                </a:uFill>
              </a:rPr>
              <a:t>Texte du titre</a:t>
            </a:r>
          </a:p>
        </p:txBody>
      </p:sp>
      <p:sp>
        <p:nvSpPr>
          <p:cNvPr id="7" name="Shape 7"/>
          <p:cNvSpPr>
            <a:spLocks noGrp="1"/>
          </p:cNvSpPr>
          <p:nvPr>
            <p:ph type="body" idx="1"/>
          </p:nvPr>
        </p:nvSpPr>
        <p:spPr>
          <a:xfrm>
            <a:off x="1371600" y="3886200"/>
            <a:ext cx="6400800" cy="2971800"/>
          </a:xfrm>
          <a:prstGeom prst="rect">
            <a:avLst/>
          </a:prstGeom>
        </p:spPr>
        <p:txBody>
          <a:bodyPr/>
          <a:lstStyle>
            <a:lvl1pPr marL="0" indent="0" algn="ctr">
              <a:buSzTx/>
              <a:buFont typeface="Cambria"/>
              <a:buNone/>
            </a:lvl1pPr>
            <a:lvl2pPr marL="742950" indent="-285750">
              <a:spcBef>
                <a:spcPts val="600"/>
              </a:spcBef>
              <a:buClr>
                <a:srgbClr val="80B7C4"/>
              </a:buClr>
              <a:buFont typeface="Wingdings"/>
              <a:buChar char=""/>
              <a:defRPr sz="2800"/>
            </a:lvl2pPr>
            <a:lvl3pPr marL="1143000" indent="-228600">
              <a:spcBef>
                <a:spcPts val="500"/>
              </a:spcBef>
              <a:buChar char=""/>
              <a:defRPr sz="2400"/>
            </a:lvl3pPr>
            <a:lvl4pPr marL="1600200" indent="-228600">
              <a:spcBef>
                <a:spcPts val="400"/>
              </a:spcBef>
              <a:buClr>
                <a:srgbClr val="80B7C4"/>
              </a:buClr>
              <a:buFont typeface="Wingdings"/>
              <a:buChar char=""/>
              <a:defRPr sz="2000"/>
            </a:lvl4pPr>
            <a:lvl5pPr marL="2057400" indent="-228600">
              <a:spcBef>
                <a:spcPts val="400"/>
              </a:spcBef>
              <a:buChar char=""/>
              <a:defRPr sz="2000"/>
            </a:lvl5pPr>
          </a:lstStyle>
          <a:p>
            <a:pPr lvl="0">
              <a:defRPr sz="1800">
                <a:solidFill>
                  <a:srgbClr val="000000"/>
                </a:solidFill>
                <a:effectLst/>
                <a:uFillTx/>
              </a:defRPr>
            </a:pPr>
            <a:r>
              <a:rPr sz="3200">
                <a:solidFill>
                  <a:srgbClr val="FFFFFF"/>
                </a:solidFill>
                <a:effectLst>
                  <a:outerShdw blurRad="38100" dist="38100" dir="2700000" rotWithShape="0">
                    <a:srgbClr val="000000"/>
                  </a:outerShdw>
                </a:effectLst>
                <a:uFill>
                  <a:solidFill>
                    <a:srgbClr val="FFFFFF"/>
                  </a:solidFill>
                </a:uFill>
              </a:rPr>
              <a:t>Texte niveau 1</a:t>
            </a:r>
          </a:p>
          <a:p>
            <a:pPr lvl="1">
              <a:defRPr sz="1800">
                <a:solidFill>
                  <a:srgbClr val="000000"/>
                </a:solidFill>
                <a:effectLst/>
                <a:uFillTx/>
              </a:defRPr>
            </a:pPr>
            <a:r>
              <a:rPr sz="2800">
                <a:solidFill>
                  <a:srgbClr val="FFFFFF"/>
                </a:solidFill>
                <a:effectLst>
                  <a:outerShdw blurRad="38100" dist="38100" dir="2700000" rotWithShape="0">
                    <a:srgbClr val="000000"/>
                  </a:outerShdw>
                </a:effectLst>
                <a:uFill>
                  <a:solidFill>
                    <a:srgbClr val="FFFFFF"/>
                  </a:solidFill>
                </a:uFill>
              </a:rPr>
              <a:t>Texte niveau 2</a:t>
            </a:r>
          </a:p>
          <a:p>
            <a:pPr lvl="2">
              <a:defRPr sz="1800">
                <a:solidFill>
                  <a:srgbClr val="000000"/>
                </a:solidFill>
                <a:effectLst/>
                <a:uFillTx/>
              </a:defRPr>
            </a:pPr>
            <a:r>
              <a:rPr sz="2400">
                <a:solidFill>
                  <a:srgbClr val="FFFFFF"/>
                </a:solidFill>
                <a:effectLst>
                  <a:outerShdw blurRad="38100" dist="38100" dir="2700000" rotWithShape="0">
                    <a:srgbClr val="000000"/>
                  </a:outerShdw>
                </a:effectLst>
                <a:uFill>
                  <a:solidFill>
                    <a:srgbClr val="FFFFFF"/>
                  </a:solidFill>
                </a:uFill>
              </a:rPr>
              <a:t>Texte niveau 3</a:t>
            </a:r>
          </a:p>
          <a:p>
            <a:pPr lvl="3">
              <a:defRPr sz="1800">
                <a:solidFill>
                  <a:srgbClr val="000000"/>
                </a:solidFill>
                <a:effectLst/>
                <a:uFillTx/>
              </a:defRPr>
            </a:pPr>
            <a:r>
              <a:rPr sz="2000">
                <a:solidFill>
                  <a:srgbClr val="FFFFFF"/>
                </a:solidFill>
                <a:effectLst>
                  <a:outerShdw blurRad="38100" dist="38100" dir="2700000" rotWithShape="0">
                    <a:srgbClr val="000000"/>
                  </a:outerShdw>
                </a:effectLst>
                <a:uFill>
                  <a:solidFill>
                    <a:srgbClr val="FFFFFF"/>
                  </a:solidFill>
                </a:uFill>
              </a:rPr>
              <a:t>Texte niveau 4</a:t>
            </a:r>
          </a:p>
          <a:p>
            <a:pPr lvl="4">
              <a:defRPr sz="1800">
                <a:solidFill>
                  <a:srgbClr val="000000"/>
                </a:solidFill>
                <a:effectLst/>
                <a:uFillTx/>
              </a:defRPr>
            </a:pPr>
            <a:r>
              <a:rPr sz="2000">
                <a:solidFill>
                  <a:srgbClr val="FFFFFF"/>
                </a:solidFill>
                <a:effectLst>
                  <a:outerShdw blurRad="38100" dist="38100" dir="2700000" rotWithShape="0">
                    <a:srgbClr val="000000"/>
                  </a:outerShdw>
                </a:effectLst>
                <a:uFill>
                  <a:solidFill>
                    <a:srgbClr val="FFFFFF"/>
                  </a:solidFill>
                </a:uFill>
              </a:rPr>
              <a:t>Texte niveau 5</a:t>
            </a:r>
          </a:p>
        </p:txBody>
      </p:sp>
      <p:sp>
        <p:nvSpPr>
          <p:cNvPr id="8" name="Shape 8"/>
          <p:cNvSpPr>
            <a:spLocks noGrp="1"/>
          </p:cNvSpPr>
          <p:nvPr>
            <p:ph type="sldNum" sz="quarter" idx="2"/>
          </p:nvPr>
        </p:nvSpPr>
        <p:spPr>
          <a:xfrm>
            <a:off x="8609037" y="6489700"/>
            <a:ext cx="230163" cy="211746"/>
          </a:xfrm>
          <a:prstGeom prst="rect">
            <a:avLst/>
          </a:prstGeom>
          <a:ln w="12700">
            <a:miter lim="400000"/>
          </a:ln>
        </p:spPr>
        <p:txBody>
          <a:bodyPr/>
          <a:lstStyle>
            <a:lvl1pPr>
              <a:defRPr>
                <a:effectLst>
                  <a:outerShdw blurRad="38100" dist="38100" dir="2700000" rotWithShape="0">
                    <a:srgbClr val="000000"/>
                  </a:outerShdw>
                </a:effectLst>
              </a:defRPr>
            </a:lvl1p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 Titre et contenu">
    <p:spTree>
      <p:nvGrpSpPr>
        <p:cNvPr id="1" name=""/>
        <p:cNvGrpSpPr/>
        <p:nvPr/>
      </p:nvGrpSpPr>
      <p:grpSpPr>
        <a:xfrm>
          <a:off x="0" y="0"/>
          <a:ext cx="0" cy="0"/>
          <a:chOff x="0" y="0"/>
          <a:chExt cx="0" cy="0"/>
        </a:xfrm>
      </p:grpSpPr>
      <p:sp>
        <p:nvSpPr>
          <p:cNvPr id="10" name="Shape 10"/>
          <p:cNvSpPr>
            <a:spLocks noGrp="1"/>
          </p:cNvSpPr>
          <p:nvPr>
            <p:ph type="title"/>
          </p:nvPr>
        </p:nvSpPr>
        <p:spPr>
          <a:prstGeom prst="rect">
            <a:avLst/>
          </a:prstGeom>
        </p:spPr>
        <p:txBody>
          <a:bodyPr/>
          <a:lstStyle/>
          <a:p>
            <a:pPr lvl="0">
              <a:defRPr sz="1800">
                <a:solidFill>
                  <a:srgbClr val="000000"/>
                </a:solidFill>
                <a:effectLst/>
                <a:uFillTx/>
              </a:defRPr>
            </a:pPr>
            <a:r>
              <a:rPr sz="4400">
                <a:solidFill>
                  <a:srgbClr val="FFFED5"/>
                </a:solidFill>
                <a:effectLst>
                  <a:outerShdw blurRad="38100" dist="38100" dir="2700000" rotWithShape="0">
                    <a:srgbClr val="000000"/>
                  </a:outerShdw>
                </a:effectLst>
                <a:uFill>
                  <a:solidFill>
                    <a:srgbClr val="FFFED5"/>
                  </a:solidFill>
                </a:uFill>
              </a:rPr>
              <a:t>Texte du titre</a:t>
            </a:r>
          </a:p>
        </p:txBody>
      </p:sp>
      <p:sp>
        <p:nvSpPr>
          <p:cNvPr id="11" name="Shape 11"/>
          <p:cNvSpPr>
            <a:spLocks noGrp="1"/>
          </p:cNvSpPr>
          <p:nvPr>
            <p:ph type="body" idx="1"/>
          </p:nvPr>
        </p:nvSpPr>
        <p:spPr>
          <a:prstGeom prst="rect">
            <a:avLst/>
          </a:prstGeom>
        </p:spPr>
        <p:txBody>
          <a:bodyPr/>
          <a:lstStyle>
            <a:lvl2pPr marL="742950" indent="-285750">
              <a:spcBef>
                <a:spcPts val="600"/>
              </a:spcBef>
              <a:buClr>
                <a:srgbClr val="80B7C4"/>
              </a:buClr>
              <a:buFont typeface="Wingdings"/>
              <a:buChar char=""/>
              <a:defRPr sz="2800"/>
            </a:lvl2pPr>
            <a:lvl3pPr marL="1143000" indent="-228600">
              <a:spcBef>
                <a:spcPts val="500"/>
              </a:spcBef>
              <a:buChar char=""/>
              <a:defRPr sz="2400"/>
            </a:lvl3pPr>
            <a:lvl4pPr marL="1600200" indent="-228600">
              <a:spcBef>
                <a:spcPts val="400"/>
              </a:spcBef>
              <a:buClr>
                <a:srgbClr val="80B7C4"/>
              </a:buClr>
              <a:buFont typeface="Wingdings"/>
              <a:buChar char=""/>
              <a:defRPr sz="2000"/>
            </a:lvl4pPr>
            <a:lvl5pPr marL="2057400" indent="-228600">
              <a:spcBef>
                <a:spcPts val="400"/>
              </a:spcBef>
              <a:buChar char=""/>
              <a:defRPr sz="2000"/>
            </a:lvl5pPr>
          </a:lstStyle>
          <a:p>
            <a:pPr lvl="0">
              <a:defRPr sz="1800">
                <a:solidFill>
                  <a:srgbClr val="000000"/>
                </a:solidFill>
                <a:effectLst/>
                <a:uFillTx/>
              </a:defRPr>
            </a:pPr>
            <a:r>
              <a:rPr sz="3200">
                <a:solidFill>
                  <a:srgbClr val="FFFFFF"/>
                </a:solidFill>
                <a:effectLst>
                  <a:outerShdw blurRad="38100" dist="38100" dir="2700000" rotWithShape="0">
                    <a:srgbClr val="000000"/>
                  </a:outerShdw>
                </a:effectLst>
                <a:uFill>
                  <a:solidFill>
                    <a:srgbClr val="FFFFFF"/>
                  </a:solidFill>
                </a:uFill>
              </a:rPr>
              <a:t>Texte niveau 1</a:t>
            </a:r>
          </a:p>
          <a:p>
            <a:pPr lvl="1">
              <a:defRPr sz="1800">
                <a:solidFill>
                  <a:srgbClr val="000000"/>
                </a:solidFill>
                <a:effectLst/>
                <a:uFillTx/>
              </a:defRPr>
            </a:pPr>
            <a:r>
              <a:rPr sz="2800">
                <a:solidFill>
                  <a:srgbClr val="FFFFFF"/>
                </a:solidFill>
                <a:effectLst>
                  <a:outerShdw blurRad="38100" dist="38100" dir="2700000" rotWithShape="0">
                    <a:srgbClr val="000000"/>
                  </a:outerShdw>
                </a:effectLst>
                <a:uFill>
                  <a:solidFill>
                    <a:srgbClr val="FFFFFF"/>
                  </a:solidFill>
                </a:uFill>
              </a:rPr>
              <a:t>Texte niveau 2</a:t>
            </a:r>
          </a:p>
          <a:p>
            <a:pPr lvl="2">
              <a:defRPr sz="1800">
                <a:solidFill>
                  <a:srgbClr val="000000"/>
                </a:solidFill>
                <a:effectLst/>
                <a:uFillTx/>
              </a:defRPr>
            </a:pPr>
            <a:r>
              <a:rPr sz="2400">
                <a:solidFill>
                  <a:srgbClr val="FFFFFF"/>
                </a:solidFill>
                <a:effectLst>
                  <a:outerShdw blurRad="38100" dist="38100" dir="2700000" rotWithShape="0">
                    <a:srgbClr val="000000"/>
                  </a:outerShdw>
                </a:effectLst>
                <a:uFill>
                  <a:solidFill>
                    <a:srgbClr val="FFFFFF"/>
                  </a:solidFill>
                </a:uFill>
              </a:rPr>
              <a:t>Texte niveau 3</a:t>
            </a:r>
          </a:p>
          <a:p>
            <a:pPr lvl="3">
              <a:defRPr sz="1800">
                <a:solidFill>
                  <a:srgbClr val="000000"/>
                </a:solidFill>
                <a:effectLst/>
                <a:uFillTx/>
              </a:defRPr>
            </a:pPr>
            <a:r>
              <a:rPr sz="2000">
                <a:solidFill>
                  <a:srgbClr val="FFFFFF"/>
                </a:solidFill>
                <a:effectLst>
                  <a:outerShdw blurRad="38100" dist="38100" dir="2700000" rotWithShape="0">
                    <a:srgbClr val="000000"/>
                  </a:outerShdw>
                </a:effectLst>
                <a:uFill>
                  <a:solidFill>
                    <a:srgbClr val="FFFFFF"/>
                  </a:solidFill>
                </a:uFill>
              </a:rPr>
              <a:t>Texte niveau 4</a:t>
            </a:r>
          </a:p>
          <a:p>
            <a:pPr lvl="4">
              <a:defRPr sz="1800">
                <a:solidFill>
                  <a:srgbClr val="000000"/>
                </a:solidFill>
                <a:effectLst/>
                <a:uFillTx/>
              </a:defRPr>
            </a:pPr>
            <a:r>
              <a:rPr sz="2000">
                <a:solidFill>
                  <a:srgbClr val="FFFFFF"/>
                </a:solidFill>
                <a:effectLst>
                  <a:outerShdw blurRad="38100" dist="38100" dir="2700000" rotWithShape="0">
                    <a:srgbClr val="000000"/>
                  </a:outerShdw>
                </a:effectLst>
                <a:uFill>
                  <a:solidFill>
                    <a:srgbClr val="FFFFFF"/>
                  </a:solidFill>
                </a:uFill>
              </a:rPr>
              <a:t>Texte niveau 5</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 Deux contenus">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a:solidFill>
                  <a:srgbClr val="000000"/>
                </a:solidFill>
                <a:effectLst/>
                <a:uFillTx/>
              </a:defRPr>
            </a:pPr>
            <a:r>
              <a:rPr sz="4400">
                <a:solidFill>
                  <a:srgbClr val="FFFED5"/>
                </a:solidFill>
                <a:effectLst>
                  <a:outerShdw blurRad="38100" dist="38100" dir="2700000" rotWithShape="0">
                    <a:srgbClr val="000000"/>
                  </a:outerShdw>
                </a:effectLst>
                <a:uFill>
                  <a:solidFill>
                    <a:srgbClr val="FFFED5"/>
                  </a:solidFill>
                </a:uFill>
              </a:rPr>
              <a:t>Texte du titre</a:t>
            </a:r>
          </a:p>
        </p:txBody>
      </p:sp>
      <p:sp>
        <p:nvSpPr>
          <p:cNvPr id="15" name="Shape 15"/>
          <p:cNvSpPr>
            <a:spLocks noGrp="1"/>
          </p:cNvSpPr>
          <p:nvPr>
            <p:ph type="body" idx="1"/>
          </p:nvPr>
        </p:nvSpPr>
        <p:spPr>
          <a:xfrm>
            <a:off x="301625" y="1600200"/>
            <a:ext cx="4194175" cy="5257800"/>
          </a:xfrm>
          <a:prstGeom prst="rect">
            <a:avLst/>
          </a:prstGeom>
        </p:spPr>
        <p:txBody>
          <a:bodyPr/>
          <a:lstStyle>
            <a:lvl2pPr marL="742950" indent="-285750">
              <a:spcBef>
                <a:spcPts val="600"/>
              </a:spcBef>
              <a:buClr>
                <a:srgbClr val="80B7C4"/>
              </a:buClr>
              <a:buFont typeface="Wingdings"/>
              <a:buChar char=""/>
              <a:defRPr sz="2800"/>
            </a:lvl2pPr>
            <a:lvl3pPr marL="1143000" indent="-228600">
              <a:spcBef>
                <a:spcPts val="500"/>
              </a:spcBef>
              <a:buChar char=""/>
              <a:defRPr sz="2400"/>
            </a:lvl3pPr>
            <a:lvl4pPr marL="1600200" indent="-228600">
              <a:spcBef>
                <a:spcPts val="400"/>
              </a:spcBef>
              <a:buClr>
                <a:srgbClr val="80B7C4"/>
              </a:buClr>
              <a:buFont typeface="Wingdings"/>
              <a:buChar char=""/>
              <a:defRPr sz="2000"/>
            </a:lvl4pPr>
            <a:lvl5pPr marL="2057400" indent="-228600">
              <a:spcBef>
                <a:spcPts val="400"/>
              </a:spcBef>
              <a:buChar char=""/>
              <a:defRPr sz="2000"/>
            </a:lvl5pPr>
          </a:lstStyle>
          <a:p>
            <a:pPr lvl="0">
              <a:defRPr sz="1800">
                <a:solidFill>
                  <a:srgbClr val="000000"/>
                </a:solidFill>
                <a:effectLst/>
                <a:uFillTx/>
              </a:defRPr>
            </a:pPr>
            <a:r>
              <a:rPr sz="3200">
                <a:solidFill>
                  <a:srgbClr val="FFFFFF"/>
                </a:solidFill>
                <a:effectLst>
                  <a:outerShdw blurRad="38100" dist="38100" dir="2700000" rotWithShape="0">
                    <a:srgbClr val="000000"/>
                  </a:outerShdw>
                </a:effectLst>
                <a:uFill>
                  <a:solidFill>
                    <a:srgbClr val="FFFFFF"/>
                  </a:solidFill>
                </a:uFill>
              </a:rPr>
              <a:t>Texte niveau 1</a:t>
            </a:r>
          </a:p>
          <a:p>
            <a:pPr lvl="1">
              <a:defRPr sz="1800">
                <a:solidFill>
                  <a:srgbClr val="000000"/>
                </a:solidFill>
                <a:effectLst/>
                <a:uFillTx/>
              </a:defRPr>
            </a:pPr>
            <a:r>
              <a:rPr sz="2800">
                <a:solidFill>
                  <a:srgbClr val="FFFFFF"/>
                </a:solidFill>
                <a:effectLst>
                  <a:outerShdw blurRad="38100" dist="38100" dir="2700000" rotWithShape="0">
                    <a:srgbClr val="000000"/>
                  </a:outerShdw>
                </a:effectLst>
                <a:uFill>
                  <a:solidFill>
                    <a:srgbClr val="FFFFFF"/>
                  </a:solidFill>
                </a:uFill>
              </a:rPr>
              <a:t>Texte niveau 2</a:t>
            </a:r>
          </a:p>
          <a:p>
            <a:pPr lvl="2">
              <a:defRPr sz="1800">
                <a:solidFill>
                  <a:srgbClr val="000000"/>
                </a:solidFill>
                <a:effectLst/>
                <a:uFillTx/>
              </a:defRPr>
            </a:pPr>
            <a:r>
              <a:rPr sz="2400">
                <a:solidFill>
                  <a:srgbClr val="FFFFFF"/>
                </a:solidFill>
                <a:effectLst>
                  <a:outerShdw blurRad="38100" dist="38100" dir="2700000" rotWithShape="0">
                    <a:srgbClr val="000000"/>
                  </a:outerShdw>
                </a:effectLst>
                <a:uFill>
                  <a:solidFill>
                    <a:srgbClr val="FFFFFF"/>
                  </a:solidFill>
                </a:uFill>
              </a:rPr>
              <a:t>Texte niveau 3</a:t>
            </a:r>
          </a:p>
          <a:p>
            <a:pPr lvl="3">
              <a:defRPr sz="1800">
                <a:solidFill>
                  <a:srgbClr val="000000"/>
                </a:solidFill>
                <a:effectLst/>
                <a:uFillTx/>
              </a:defRPr>
            </a:pPr>
            <a:r>
              <a:rPr sz="2000">
                <a:solidFill>
                  <a:srgbClr val="FFFFFF"/>
                </a:solidFill>
                <a:effectLst>
                  <a:outerShdw blurRad="38100" dist="38100" dir="2700000" rotWithShape="0">
                    <a:srgbClr val="000000"/>
                  </a:outerShdw>
                </a:effectLst>
                <a:uFill>
                  <a:solidFill>
                    <a:srgbClr val="FFFFFF"/>
                  </a:solidFill>
                </a:uFill>
              </a:rPr>
              <a:t>Texte niveau 4</a:t>
            </a:r>
          </a:p>
          <a:p>
            <a:pPr lvl="4">
              <a:defRPr sz="1800">
                <a:solidFill>
                  <a:srgbClr val="000000"/>
                </a:solidFill>
                <a:effectLst/>
                <a:uFillTx/>
              </a:defRPr>
            </a:pPr>
            <a:r>
              <a:rPr sz="2000">
                <a:solidFill>
                  <a:srgbClr val="FFFFFF"/>
                </a:solidFill>
                <a:effectLst>
                  <a:outerShdw blurRad="38100" dist="38100" dir="2700000" rotWithShape="0">
                    <a:srgbClr val="000000"/>
                  </a:outerShdw>
                </a:effectLst>
                <a:uFill>
                  <a:solidFill>
                    <a:srgbClr val="FFFFFF"/>
                  </a:solidFill>
                </a:uFill>
              </a:rPr>
              <a:t>Texte niveau 5</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 Vide">
    <p:spTree>
      <p:nvGrpSpPr>
        <p:cNvPr id="1" name=""/>
        <p:cNvGrpSpPr/>
        <p:nvPr/>
      </p:nvGrpSpPr>
      <p:grpSpPr>
        <a:xfrm>
          <a:off x="0" y="0"/>
          <a:ext cx="0" cy="0"/>
          <a:chOff x="0" y="0"/>
          <a:chExt cx="0" cy="0"/>
        </a:xfrm>
      </p:grpSpPr>
      <p:sp>
        <p:nvSpPr>
          <p:cNvPr id="18" name="Shape 1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 Titre. Texte et 2 contenus">
    <p:spTree>
      <p:nvGrpSpPr>
        <p:cNvPr id="1" name=""/>
        <p:cNvGrpSpPr/>
        <p:nvPr/>
      </p:nvGrpSpPr>
      <p:grpSpPr>
        <a:xfrm>
          <a:off x="0" y="0"/>
          <a:ext cx="0" cy="0"/>
          <a:chOff x="0" y="0"/>
          <a:chExt cx="0" cy="0"/>
        </a:xfrm>
      </p:grpSpPr>
      <p:sp>
        <p:nvSpPr>
          <p:cNvPr id="20" name="Shape 20"/>
          <p:cNvSpPr>
            <a:spLocks noGrp="1"/>
          </p:cNvSpPr>
          <p:nvPr>
            <p:ph type="title"/>
          </p:nvPr>
        </p:nvSpPr>
        <p:spPr>
          <a:xfrm>
            <a:off x="838200" y="269875"/>
            <a:ext cx="7772400" cy="1711326"/>
          </a:xfrm>
          <a:prstGeom prst="rect">
            <a:avLst/>
          </a:prstGeom>
        </p:spPr>
        <p:txBody>
          <a:bodyPr/>
          <a:lstStyle/>
          <a:p>
            <a:pPr lvl="0">
              <a:defRPr sz="1800">
                <a:solidFill>
                  <a:srgbClr val="000000"/>
                </a:solidFill>
                <a:effectLst/>
                <a:uFillTx/>
              </a:defRPr>
            </a:pPr>
            <a:r>
              <a:rPr sz="4400">
                <a:solidFill>
                  <a:srgbClr val="FFFED5"/>
                </a:solidFill>
                <a:effectLst>
                  <a:outerShdw blurRad="38100" dist="38100" dir="2700000" rotWithShape="0">
                    <a:srgbClr val="000000"/>
                  </a:outerShdw>
                </a:effectLst>
                <a:uFill>
                  <a:solidFill>
                    <a:srgbClr val="FFFED5"/>
                  </a:solidFill>
                </a:uFill>
              </a:rPr>
              <a:t>Texte du titre</a:t>
            </a:r>
          </a:p>
        </p:txBody>
      </p:sp>
      <p:sp>
        <p:nvSpPr>
          <p:cNvPr id="21" name="Shape 21"/>
          <p:cNvSpPr>
            <a:spLocks noGrp="1"/>
          </p:cNvSpPr>
          <p:nvPr>
            <p:ph type="body" idx="1"/>
          </p:nvPr>
        </p:nvSpPr>
        <p:spPr>
          <a:xfrm>
            <a:off x="838200" y="1981200"/>
            <a:ext cx="3810000" cy="4876800"/>
          </a:xfrm>
          <a:prstGeom prst="rect">
            <a:avLst/>
          </a:prstGeom>
        </p:spPr>
        <p:txBody>
          <a:bodyPr/>
          <a:lstStyle>
            <a:lvl2pPr marL="742950" indent="-285750">
              <a:spcBef>
                <a:spcPts val="600"/>
              </a:spcBef>
              <a:buClr>
                <a:srgbClr val="80B7C4"/>
              </a:buClr>
              <a:buFont typeface="Wingdings"/>
              <a:buChar char=""/>
              <a:defRPr sz="2800"/>
            </a:lvl2pPr>
            <a:lvl3pPr marL="1143000" indent="-228600">
              <a:spcBef>
                <a:spcPts val="500"/>
              </a:spcBef>
              <a:buChar char=""/>
              <a:defRPr sz="2400"/>
            </a:lvl3pPr>
            <a:lvl4pPr marL="1600200" indent="-228600">
              <a:spcBef>
                <a:spcPts val="400"/>
              </a:spcBef>
              <a:buClr>
                <a:srgbClr val="80B7C4"/>
              </a:buClr>
              <a:buFont typeface="Wingdings"/>
              <a:buChar char=""/>
              <a:defRPr sz="2000"/>
            </a:lvl4pPr>
            <a:lvl5pPr marL="2057400" indent="-228600">
              <a:spcBef>
                <a:spcPts val="400"/>
              </a:spcBef>
              <a:buChar char=""/>
              <a:defRPr sz="2000"/>
            </a:lvl5pPr>
          </a:lstStyle>
          <a:p>
            <a:pPr lvl="0">
              <a:defRPr sz="1800">
                <a:solidFill>
                  <a:srgbClr val="000000"/>
                </a:solidFill>
                <a:effectLst/>
                <a:uFillTx/>
              </a:defRPr>
            </a:pPr>
            <a:r>
              <a:rPr sz="3200">
                <a:solidFill>
                  <a:srgbClr val="FFFFFF"/>
                </a:solidFill>
                <a:effectLst>
                  <a:outerShdw blurRad="38100" dist="38100" dir="2700000" rotWithShape="0">
                    <a:srgbClr val="000000"/>
                  </a:outerShdw>
                </a:effectLst>
                <a:uFill>
                  <a:solidFill>
                    <a:srgbClr val="FFFFFF"/>
                  </a:solidFill>
                </a:uFill>
              </a:rPr>
              <a:t>Texte niveau 1</a:t>
            </a:r>
          </a:p>
          <a:p>
            <a:pPr lvl="1">
              <a:defRPr sz="1800">
                <a:solidFill>
                  <a:srgbClr val="000000"/>
                </a:solidFill>
                <a:effectLst/>
                <a:uFillTx/>
              </a:defRPr>
            </a:pPr>
            <a:r>
              <a:rPr sz="2800">
                <a:solidFill>
                  <a:srgbClr val="FFFFFF"/>
                </a:solidFill>
                <a:effectLst>
                  <a:outerShdw blurRad="38100" dist="38100" dir="2700000" rotWithShape="0">
                    <a:srgbClr val="000000"/>
                  </a:outerShdw>
                </a:effectLst>
                <a:uFill>
                  <a:solidFill>
                    <a:srgbClr val="FFFFFF"/>
                  </a:solidFill>
                </a:uFill>
              </a:rPr>
              <a:t>Texte niveau 2</a:t>
            </a:r>
          </a:p>
          <a:p>
            <a:pPr lvl="2">
              <a:defRPr sz="1800">
                <a:solidFill>
                  <a:srgbClr val="000000"/>
                </a:solidFill>
                <a:effectLst/>
                <a:uFillTx/>
              </a:defRPr>
            </a:pPr>
            <a:r>
              <a:rPr sz="2400">
                <a:solidFill>
                  <a:srgbClr val="FFFFFF"/>
                </a:solidFill>
                <a:effectLst>
                  <a:outerShdw blurRad="38100" dist="38100" dir="2700000" rotWithShape="0">
                    <a:srgbClr val="000000"/>
                  </a:outerShdw>
                </a:effectLst>
                <a:uFill>
                  <a:solidFill>
                    <a:srgbClr val="FFFFFF"/>
                  </a:solidFill>
                </a:uFill>
              </a:rPr>
              <a:t>Texte niveau 3</a:t>
            </a:r>
          </a:p>
          <a:p>
            <a:pPr lvl="3">
              <a:defRPr sz="1800">
                <a:solidFill>
                  <a:srgbClr val="000000"/>
                </a:solidFill>
                <a:effectLst/>
                <a:uFillTx/>
              </a:defRPr>
            </a:pPr>
            <a:r>
              <a:rPr sz="2000">
                <a:solidFill>
                  <a:srgbClr val="FFFFFF"/>
                </a:solidFill>
                <a:effectLst>
                  <a:outerShdw blurRad="38100" dist="38100" dir="2700000" rotWithShape="0">
                    <a:srgbClr val="000000"/>
                  </a:outerShdw>
                </a:effectLst>
                <a:uFill>
                  <a:solidFill>
                    <a:srgbClr val="FFFFFF"/>
                  </a:solidFill>
                </a:uFill>
              </a:rPr>
              <a:t>Texte niveau 4</a:t>
            </a:r>
          </a:p>
          <a:p>
            <a:pPr lvl="4">
              <a:defRPr sz="1800">
                <a:solidFill>
                  <a:srgbClr val="000000"/>
                </a:solidFill>
                <a:effectLst/>
                <a:uFillTx/>
              </a:defRPr>
            </a:pPr>
            <a:r>
              <a:rPr sz="2000">
                <a:solidFill>
                  <a:srgbClr val="FFFFFF"/>
                </a:solidFill>
                <a:effectLst>
                  <a:outerShdw blurRad="38100" dist="38100" dir="2700000" rotWithShape="0">
                    <a:srgbClr val="000000"/>
                  </a:outerShdw>
                </a:effectLst>
                <a:uFill>
                  <a:solidFill>
                    <a:srgbClr val="FFFFFF"/>
                  </a:solidFill>
                </a:uFill>
              </a:rPr>
              <a:t>Texte niveau 5</a:t>
            </a: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4500"/>
            </a:gs>
            <a:gs pos="100000">
              <a:srgbClr val="022708"/>
            </a:gs>
          </a:gsLst>
          <a:lin ang="0" scaled="0"/>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301625" y="0"/>
            <a:ext cx="8540750" cy="1600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lstStyle/>
          <a:p>
            <a:pPr lvl="0">
              <a:defRPr sz="1800">
                <a:solidFill>
                  <a:srgbClr val="000000"/>
                </a:solidFill>
                <a:effectLst/>
                <a:uFillTx/>
              </a:defRPr>
            </a:pPr>
            <a:r>
              <a:rPr sz="4400">
                <a:solidFill>
                  <a:srgbClr val="FFFED5"/>
                </a:solidFill>
                <a:effectLst>
                  <a:outerShdw blurRad="38100" dist="38100" dir="2700000" rotWithShape="0">
                    <a:srgbClr val="000000"/>
                  </a:outerShdw>
                </a:effectLst>
                <a:uFill>
                  <a:solidFill>
                    <a:srgbClr val="FFFED5"/>
                  </a:solidFill>
                </a:uFill>
              </a:rPr>
              <a:t>Texte du titre</a:t>
            </a:r>
          </a:p>
        </p:txBody>
      </p:sp>
      <p:sp>
        <p:nvSpPr>
          <p:cNvPr id="3" name="Shape 3"/>
          <p:cNvSpPr>
            <a:spLocks noGrp="1"/>
          </p:cNvSpPr>
          <p:nvPr>
            <p:ph type="body" idx="1"/>
          </p:nvPr>
        </p:nvSpPr>
        <p:spPr>
          <a:xfrm>
            <a:off x="301625" y="1600200"/>
            <a:ext cx="8540750" cy="5257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lstStyle>
            <a:lvl2pPr marL="742950" indent="-285750">
              <a:spcBef>
                <a:spcPts val="600"/>
              </a:spcBef>
              <a:buClr>
                <a:srgbClr val="80B7C4"/>
              </a:buClr>
              <a:buFont typeface="Wingdings"/>
              <a:buChar char=""/>
              <a:defRPr sz="2800"/>
            </a:lvl2pPr>
            <a:lvl3pPr marL="1143000" indent="-228600">
              <a:spcBef>
                <a:spcPts val="500"/>
              </a:spcBef>
              <a:buChar char=""/>
              <a:defRPr sz="2400"/>
            </a:lvl3pPr>
            <a:lvl4pPr marL="1600200" indent="-228600">
              <a:spcBef>
                <a:spcPts val="400"/>
              </a:spcBef>
              <a:buClr>
                <a:srgbClr val="80B7C4"/>
              </a:buClr>
              <a:buFont typeface="Wingdings"/>
              <a:buChar char=""/>
              <a:defRPr sz="2000"/>
            </a:lvl4pPr>
            <a:lvl5pPr marL="2057400" indent="-228600">
              <a:spcBef>
                <a:spcPts val="400"/>
              </a:spcBef>
              <a:buChar char=""/>
              <a:defRPr sz="2000"/>
            </a:lvl5pPr>
          </a:lstStyle>
          <a:p>
            <a:pPr lvl="0">
              <a:defRPr sz="1800">
                <a:solidFill>
                  <a:srgbClr val="000000"/>
                </a:solidFill>
                <a:effectLst/>
                <a:uFillTx/>
              </a:defRPr>
            </a:pPr>
            <a:r>
              <a:rPr sz="3200">
                <a:solidFill>
                  <a:srgbClr val="FFFFFF"/>
                </a:solidFill>
                <a:effectLst>
                  <a:outerShdw blurRad="38100" dist="38100" dir="2700000" rotWithShape="0">
                    <a:srgbClr val="000000"/>
                  </a:outerShdw>
                </a:effectLst>
                <a:uFill>
                  <a:solidFill>
                    <a:srgbClr val="FFFFFF"/>
                  </a:solidFill>
                </a:uFill>
              </a:rPr>
              <a:t>Texte niveau 1</a:t>
            </a:r>
          </a:p>
          <a:p>
            <a:pPr lvl="1">
              <a:defRPr sz="1800">
                <a:solidFill>
                  <a:srgbClr val="000000"/>
                </a:solidFill>
                <a:effectLst/>
                <a:uFillTx/>
              </a:defRPr>
            </a:pPr>
            <a:r>
              <a:rPr sz="2800">
                <a:solidFill>
                  <a:srgbClr val="FFFFFF"/>
                </a:solidFill>
                <a:effectLst>
                  <a:outerShdw blurRad="38100" dist="38100" dir="2700000" rotWithShape="0">
                    <a:srgbClr val="000000"/>
                  </a:outerShdw>
                </a:effectLst>
                <a:uFill>
                  <a:solidFill>
                    <a:srgbClr val="FFFFFF"/>
                  </a:solidFill>
                </a:uFill>
              </a:rPr>
              <a:t>Texte niveau 2</a:t>
            </a:r>
          </a:p>
          <a:p>
            <a:pPr lvl="2">
              <a:defRPr sz="1800">
                <a:solidFill>
                  <a:srgbClr val="000000"/>
                </a:solidFill>
                <a:effectLst/>
                <a:uFillTx/>
              </a:defRPr>
            </a:pPr>
            <a:r>
              <a:rPr sz="2400">
                <a:solidFill>
                  <a:srgbClr val="FFFFFF"/>
                </a:solidFill>
                <a:effectLst>
                  <a:outerShdw blurRad="38100" dist="38100" dir="2700000" rotWithShape="0">
                    <a:srgbClr val="000000"/>
                  </a:outerShdw>
                </a:effectLst>
                <a:uFill>
                  <a:solidFill>
                    <a:srgbClr val="FFFFFF"/>
                  </a:solidFill>
                </a:uFill>
              </a:rPr>
              <a:t>Texte niveau 3</a:t>
            </a:r>
          </a:p>
          <a:p>
            <a:pPr lvl="3">
              <a:defRPr sz="1800">
                <a:solidFill>
                  <a:srgbClr val="000000"/>
                </a:solidFill>
                <a:effectLst/>
                <a:uFillTx/>
              </a:defRPr>
            </a:pPr>
            <a:r>
              <a:rPr sz="2000">
                <a:solidFill>
                  <a:srgbClr val="FFFFFF"/>
                </a:solidFill>
                <a:effectLst>
                  <a:outerShdw blurRad="38100" dist="38100" dir="2700000" rotWithShape="0">
                    <a:srgbClr val="000000"/>
                  </a:outerShdw>
                </a:effectLst>
                <a:uFill>
                  <a:solidFill>
                    <a:srgbClr val="FFFFFF"/>
                  </a:solidFill>
                </a:uFill>
              </a:rPr>
              <a:t>Texte niveau 4</a:t>
            </a:r>
          </a:p>
          <a:p>
            <a:pPr lvl="4">
              <a:defRPr sz="1800">
                <a:solidFill>
                  <a:srgbClr val="000000"/>
                </a:solidFill>
                <a:effectLst/>
                <a:uFillTx/>
              </a:defRPr>
            </a:pPr>
            <a:r>
              <a:rPr sz="2000">
                <a:solidFill>
                  <a:srgbClr val="FFFFFF"/>
                </a:solidFill>
                <a:effectLst>
                  <a:outerShdw blurRad="38100" dist="38100" dir="2700000" rotWithShape="0">
                    <a:srgbClr val="000000"/>
                  </a:outerShdw>
                </a:effectLst>
                <a:uFill>
                  <a:solidFill>
                    <a:srgbClr val="FFFFFF"/>
                  </a:solidFill>
                </a:uFill>
              </a:rPr>
              <a:t>Texte niveau 5</a:t>
            </a:r>
          </a:p>
        </p:txBody>
      </p:sp>
      <p:sp>
        <p:nvSpPr>
          <p:cNvPr id="4" name="Shape 4"/>
          <p:cNvSpPr>
            <a:spLocks noGrp="1"/>
          </p:cNvSpPr>
          <p:nvPr>
            <p:ph type="sldNum" sz="quarter" idx="2"/>
          </p:nvPr>
        </p:nvSpPr>
        <p:spPr>
          <a:xfrm>
            <a:off x="8612212" y="6505575"/>
            <a:ext cx="230163" cy="211746"/>
          </a:xfrm>
          <a:prstGeom prst="rect">
            <a:avLst/>
          </a:prstGeom>
          <a:ln>
            <a:round/>
          </a:ln>
        </p:spPr>
        <p:txBody>
          <a:bodyPr wrap="none" lIns="38100" tIns="38100" rIns="38100" bIns="38100">
            <a:spAutoFit/>
          </a:bodyPr>
          <a:lstStyle>
            <a:lvl1pPr algn="r">
              <a:buClrTx/>
              <a:defRPr sz="1000">
                <a:solidFill>
                  <a:srgbClr val="FFFFFF"/>
                </a:solidFill>
                <a:uFill>
                  <a:solidFill>
                    <a:srgbClr val="FFFFFF"/>
                  </a:solidFill>
                </a:uFill>
              </a:defRPr>
            </a:lvl1pPr>
          </a:lstStyle>
          <a:p>
            <a:pPr lvl="0"/>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xmlns:p14="http://schemas.microsoft.com/office/powerpoint/2010/main" spd="med"/>
  <p:txStyles>
    <p:titleStyle>
      <a:lvl1pPr algn="ctr">
        <a:defRPr sz="4400">
          <a:solidFill>
            <a:srgbClr val="FFFED5"/>
          </a:solidFill>
          <a:effectLst>
            <a:outerShdw blurRad="38100" dist="38100" dir="2700000" rotWithShape="0">
              <a:srgbClr val="000000"/>
            </a:outerShdw>
          </a:effectLst>
          <a:uFill>
            <a:solidFill>
              <a:srgbClr val="FFFED5"/>
            </a:solidFill>
          </a:uFill>
          <a:latin typeface="+mj-lt"/>
          <a:ea typeface="+mj-ea"/>
          <a:cs typeface="+mj-cs"/>
          <a:sym typeface="Calibri"/>
        </a:defRPr>
      </a:lvl1pPr>
      <a:lvl2pPr indent="228600" algn="ctr">
        <a:defRPr sz="4400">
          <a:solidFill>
            <a:srgbClr val="FFFED5"/>
          </a:solidFill>
          <a:effectLst>
            <a:outerShdw blurRad="38100" dist="38100" dir="2700000" rotWithShape="0">
              <a:srgbClr val="000000"/>
            </a:outerShdw>
          </a:effectLst>
          <a:uFill>
            <a:solidFill>
              <a:srgbClr val="FFFED5"/>
            </a:solidFill>
          </a:uFill>
          <a:latin typeface="+mj-lt"/>
          <a:ea typeface="+mj-ea"/>
          <a:cs typeface="+mj-cs"/>
          <a:sym typeface="Calibri"/>
        </a:defRPr>
      </a:lvl2pPr>
      <a:lvl3pPr indent="457200" algn="ctr">
        <a:defRPr sz="4400">
          <a:solidFill>
            <a:srgbClr val="FFFED5"/>
          </a:solidFill>
          <a:effectLst>
            <a:outerShdw blurRad="38100" dist="38100" dir="2700000" rotWithShape="0">
              <a:srgbClr val="000000"/>
            </a:outerShdw>
          </a:effectLst>
          <a:uFill>
            <a:solidFill>
              <a:srgbClr val="FFFED5"/>
            </a:solidFill>
          </a:uFill>
          <a:latin typeface="+mj-lt"/>
          <a:ea typeface="+mj-ea"/>
          <a:cs typeface="+mj-cs"/>
          <a:sym typeface="Calibri"/>
        </a:defRPr>
      </a:lvl3pPr>
      <a:lvl4pPr indent="685800" algn="ctr">
        <a:defRPr sz="4400">
          <a:solidFill>
            <a:srgbClr val="FFFED5"/>
          </a:solidFill>
          <a:effectLst>
            <a:outerShdw blurRad="38100" dist="38100" dir="2700000" rotWithShape="0">
              <a:srgbClr val="000000"/>
            </a:outerShdw>
          </a:effectLst>
          <a:uFill>
            <a:solidFill>
              <a:srgbClr val="FFFED5"/>
            </a:solidFill>
          </a:uFill>
          <a:latin typeface="+mj-lt"/>
          <a:ea typeface="+mj-ea"/>
          <a:cs typeface="+mj-cs"/>
          <a:sym typeface="Calibri"/>
        </a:defRPr>
      </a:lvl4pPr>
      <a:lvl5pPr indent="914400" algn="ctr">
        <a:defRPr sz="4400">
          <a:solidFill>
            <a:srgbClr val="FFFED5"/>
          </a:solidFill>
          <a:effectLst>
            <a:outerShdw blurRad="38100" dist="38100" dir="2700000" rotWithShape="0">
              <a:srgbClr val="000000"/>
            </a:outerShdw>
          </a:effectLst>
          <a:uFill>
            <a:solidFill>
              <a:srgbClr val="FFFED5"/>
            </a:solidFill>
          </a:uFill>
          <a:latin typeface="+mj-lt"/>
          <a:ea typeface="+mj-ea"/>
          <a:cs typeface="+mj-cs"/>
          <a:sym typeface="Calibri"/>
        </a:defRPr>
      </a:lvl5pPr>
      <a:lvl6pPr indent="1143000" algn="ctr">
        <a:defRPr sz="4400">
          <a:solidFill>
            <a:srgbClr val="FFFED5"/>
          </a:solidFill>
          <a:effectLst>
            <a:outerShdw blurRad="38100" dist="38100" dir="2700000" rotWithShape="0">
              <a:srgbClr val="000000"/>
            </a:outerShdw>
          </a:effectLst>
          <a:uFill>
            <a:solidFill>
              <a:srgbClr val="FFFED5"/>
            </a:solidFill>
          </a:uFill>
          <a:latin typeface="+mj-lt"/>
          <a:ea typeface="+mj-ea"/>
          <a:cs typeface="+mj-cs"/>
          <a:sym typeface="Calibri"/>
        </a:defRPr>
      </a:lvl6pPr>
      <a:lvl7pPr indent="1371600" algn="ctr">
        <a:defRPr sz="4400">
          <a:solidFill>
            <a:srgbClr val="FFFED5"/>
          </a:solidFill>
          <a:effectLst>
            <a:outerShdw blurRad="38100" dist="38100" dir="2700000" rotWithShape="0">
              <a:srgbClr val="000000"/>
            </a:outerShdw>
          </a:effectLst>
          <a:uFill>
            <a:solidFill>
              <a:srgbClr val="FFFED5"/>
            </a:solidFill>
          </a:uFill>
          <a:latin typeface="+mj-lt"/>
          <a:ea typeface="+mj-ea"/>
          <a:cs typeface="+mj-cs"/>
          <a:sym typeface="Calibri"/>
        </a:defRPr>
      </a:lvl7pPr>
      <a:lvl8pPr indent="1600200" algn="ctr">
        <a:defRPr sz="4400">
          <a:solidFill>
            <a:srgbClr val="FFFED5"/>
          </a:solidFill>
          <a:effectLst>
            <a:outerShdw blurRad="38100" dist="38100" dir="2700000" rotWithShape="0">
              <a:srgbClr val="000000"/>
            </a:outerShdw>
          </a:effectLst>
          <a:uFill>
            <a:solidFill>
              <a:srgbClr val="FFFED5"/>
            </a:solidFill>
          </a:uFill>
          <a:latin typeface="+mj-lt"/>
          <a:ea typeface="+mj-ea"/>
          <a:cs typeface="+mj-cs"/>
          <a:sym typeface="Calibri"/>
        </a:defRPr>
      </a:lvl8pPr>
      <a:lvl9pPr indent="1828800" algn="ctr">
        <a:defRPr sz="4400">
          <a:solidFill>
            <a:srgbClr val="FFFED5"/>
          </a:solidFill>
          <a:effectLst>
            <a:outerShdw blurRad="38100" dist="38100" dir="2700000" rotWithShape="0">
              <a:srgbClr val="000000"/>
            </a:outerShdw>
          </a:effectLst>
          <a:uFill>
            <a:solidFill>
              <a:srgbClr val="FFFED5"/>
            </a:solidFill>
          </a:uFill>
          <a:latin typeface="+mj-lt"/>
          <a:ea typeface="+mj-ea"/>
          <a:cs typeface="+mj-cs"/>
          <a:sym typeface="Calibri"/>
        </a:defRPr>
      </a:lvl9pPr>
    </p:titleStyle>
    <p:bodyStyle>
      <a:lvl1pPr marL="342900" indent="-342900">
        <a:spcBef>
          <a:spcPts val="700"/>
        </a:spcBef>
        <a:buClr>
          <a:srgbClr val="B1C956"/>
        </a:buClr>
        <a:buSzPct val="80000"/>
        <a:buFont typeface="Wingdings 3"/>
        <a:buChar char=""/>
        <a:defRPr sz="3200">
          <a:solidFill>
            <a:srgbClr val="FFFFFF"/>
          </a:solidFill>
          <a:effectLst>
            <a:outerShdw blurRad="38100" dist="38100" dir="2700000" rotWithShape="0">
              <a:srgbClr val="000000"/>
            </a:outerShdw>
          </a:effectLst>
          <a:uFill>
            <a:solidFill>
              <a:srgbClr val="FFFFFF"/>
            </a:solidFill>
          </a:uFill>
          <a:latin typeface="+mn-lt"/>
          <a:ea typeface="+mn-ea"/>
          <a:cs typeface="+mn-cs"/>
          <a:sym typeface="Cambria"/>
        </a:defRPr>
      </a:lvl1pPr>
      <a:lvl2pPr marL="783771" indent="-326571">
        <a:spcBef>
          <a:spcPts val="700"/>
        </a:spcBef>
        <a:buClr>
          <a:srgbClr val="B1C956"/>
        </a:buClr>
        <a:buSzPct val="100000"/>
        <a:buFont typeface="Wingdings 3"/>
        <a:buChar char=""/>
        <a:defRPr sz="3200">
          <a:solidFill>
            <a:srgbClr val="FFFFFF"/>
          </a:solidFill>
          <a:effectLst>
            <a:outerShdw blurRad="38100" dist="38100" dir="2700000" rotWithShape="0">
              <a:srgbClr val="000000"/>
            </a:outerShdw>
          </a:effectLst>
          <a:uFill>
            <a:solidFill>
              <a:srgbClr val="FFFFFF"/>
            </a:solidFill>
          </a:uFill>
          <a:latin typeface="+mn-lt"/>
          <a:ea typeface="+mn-ea"/>
          <a:cs typeface="+mn-cs"/>
          <a:sym typeface="Cambria"/>
        </a:defRPr>
      </a:lvl2pPr>
      <a:lvl3pPr marL="1219200" indent="-304800">
        <a:spcBef>
          <a:spcPts val="700"/>
        </a:spcBef>
        <a:buClr>
          <a:srgbClr val="B1C956"/>
        </a:buClr>
        <a:buSzPct val="80000"/>
        <a:buFont typeface="Wingdings 3"/>
        <a:buChar char=""/>
        <a:defRPr sz="3200">
          <a:solidFill>
            <a:srgbClr val="FFFFFF"/>
          </a:solidFill>
          <a:effectLst>
            <a:outerShdw blurRad="38100" dist="38100" dir="2700000" rotWithShape="0">
              <a:srgbClr val="000000"/>
            </a:outerShdw>
          </a:effectLst>
          <a:uFill>
            <a:solidFill>
              <a:srgbClr val="FFFFFF"/>
            </a:solidFill>
          </a:uFill>
          <a:latin typeface="+mn-lt"/>
          <a:ea typeface="+mn-ea"/>
          <a:cs typeface="+mn-cs"/>
          <a:sym typeface="Cambria"/>
        </a:defRPr>
      </a:lvl3pPr>
      <a:lvl4pPr marL="1737360" indent="-365760">
        <a:spcBef>
          <a:spcPts val="700"/>
        </a:spcBef>
        <a:buClr>
          <a:srgbClr val="B1C956"/>
        </a:buClr>
        <a:buSzPct val="100000"/>
        <a:buFont typeface="Wingdings 3"/>
        <a:buChar char=""/>
        <a:defRPr sz="3200">
          <a:solidFill>
            <a:srgbClr val="FFFFFF"/>
          </a:solidFill>
          <a:effectLst>
            <a:outerShdw blurRad="38100" dist="38100" dir="2700000" rotWithShape="0">
              <a:srgbClr val="000000"/>
            </a:outerShdw>
          </a:effectLst>
          <a:uFill>
            <a:solidFill>
              <a:srgbClr val="FFFFFF"/>
            </a:solidFill>
          </a:uFill>
          <a:latin typeface="+mn-lt"/>
          <a:ea typeface="+mn-ea"/>
          <a:cs typeface="+mn-cs"/>
          <a:sym typeface="Cambria"/>
        </a:defRPr>
      </a:lvl4pPr>
      <a:lvl5pPr marL="2194560" indent="-365760">
        <a:spcBef>
          <a:spcPts val="700"/>
        </a:spcBef>
        <a:buClr>
          <a:srgbClr val="B1C956"/>
        </a:buClr>
        <a:buSzPct val="80000"/>
        <a:buFont typeface="Wingdings 3"/>
        <a:buChar char=""/>
        <a:defRPr sz="3200">
          <a:solidFill>
            <a:srgbClr val="FFFFFF"/>
          </a:solidFill>
          <a:effectLst>
            <a:outerShdw blurRad="38100" dist="38100" dir="2700000" rotWithShape="0">
              <a:srgbClr val="000000"/>
            </a:outerShdw>
          </a:effectLst>
          <a:uFill>
            <a:solidFill>
              <a:srgbClr val="FFFFFF"/>
            </a:solidFill>
          </a:uFill>
          <a:latin typeface="+mn-lt"/>
          <a:ea typeface="+mn-ea"/>
          <a:cs typeface="+mn-cs"/>
          <a:sym typeface="Cambria"/>
        </a:defRPr>
      </a:lvl5pPr>
      <a:lvl6pPr marL="3365500" indent="-914400">
        <a:spcBef>
          <a:spcPts val="700"/>
        </a:spcBef>
        <a:buClr>
          <a:srgbClr val="B1C956"/>
        </a:buClr>
        <a:buSzPct val="171000"/>
        <a:buFont typeface="Wingdings 3"/>
        <a:buChar char=""/>
        <a:defRPr sz="3200">
          <a:solidFill>
            <a:srgbClr val="FFFFFF"/>
          </a:solidFill>
          <a:effectLst>
            <a:outerShdw blurRad="38100" dist="38100" dir="2700000" rotWithShape="0">
              <a:srgbClr val="000000"/>
            </a:outerShdw>
          </a:effectLst>
          <a:uFill>
            <a:solidFill>
              <a:srgbClr val="FFFFFF"/>
            </a:solidFill>
          </a:uFill>
          <a:latin typeface="+mn-lt"/>
          <a:ea typeface="+mn-ea"/>
          <a:cs typeface="+mn-cs"/>
          <a:sym typeface="Cambria"/>
        </a:defRPr>
      </a:lvl6pPr>
      <a:lvl7pPr marL="3721100" indent="-914400">
        <a:spcBef>
          <a:spcPts val="700"/>
        </a:spcBef>
        <a:buClr>
          <a:srgbClr val="B1C956"/>
        </a:buClr>
        <a:buSzPct val="171000"/>
        <a:buFont typeface="Wingdings 3"/>
        <a:buChar char=""/>
        <a:defRPr sz="3200">
          <a:solidFill>
            <a:srgbClr val="FFFFFF"/>
          </a:solidFill>
          <a:effectLst>
            <a:outerShdw blurRad="38100" dist="38100" dir="2700000" rotWithShape="0">
              <a:srgbClr val="000000"/>
            </a:outerShdw>
          </a:effectLst>
          <a:uFill>
            <a:solidFill>
              <a:srgbClr val="FFFFFF"/>
            </a:solidFill>
          </a:uFill>
          <a:latin typeface="+mn-lt"/>
          <a:ea typeface="+mn-ea"/>
          <a:cs typeface="+mn-cs"/>
          <a:sym typeface="Cambria"/>
        </a:defRPr>
      </a:lvl7pPr>
      <a:lvl8pPr marL="4076700" indent="-914400">
        <a:spcBef>
          <a:spcPts val="700"/>
        </a:spcBef>
        <a:buClr>
          <a:srgbClr val="B1C956"/>
        </a:buClr>
        <a:buSzPct val="171000"/>
        <a:buFont typeface="Wingdings 3"/>
        <a:buChar char=""/>
        <a:defRPr sz="3200">
          <a:solidFill>
            <a:srgbClr val="FFFFFF"/>
          </a:solidFill>
          <a:effectLst>
            <a:outerShdw blurRad="38100" dist="38100" dir="2700000" rotWithShape="0">
              <a:srgbClr val="000000"/>
            </a:outerShdw>
          </a:effectLst>
          <a:uFill>
            <a:solidFill>
              <a:srgbClr val="FFFFFF"/>
            </a:solidFill>
          </a:uFill>
          <a:latin typeface="+mn-lt"/>
          <a:ea typeface="+mn-ea"/>
          <a:cs typeface="+mn-cs"/>
          <a:sym typeface="Cambria"/>
        </a:defRPr>
      </a:lvl8pPr>
      <a:lvl9pPr marL="4432300" indent="-914400">
        <a:spcBef>
          <a:spcPts val="700"/>
        </a:spcBef>
        <a:buClr>
          <a:srgbClr val="B1C956"/>
        </a:buClr>
        <a:buSzPct val="171000"/>
        <a:buFont typeface="Wingdings 3"/>
        <a:buChar char=""/>
        <a:defRPr sz="3200">
          <a:solidFill>
            <a:srgbClr val="FFFFFF"/>
          </a:solidFill>
          <a:effectLst>
            <a:outerShdw blurRad="38100" dist="38100" dir="2700000" rotWithShape="0">
              <a:srgbClr val="000000"/>
            </a:outerShdw>
          </a:effectLst>
          <a:uFill>
            <a:solidFill>
              <a:srgbClr val="FFFFFF"/>
            </a:solidFill>
          </a:uFill>
          <a:latin typeface="+mn-lt"/>
          <a:ea typeface="+mn-ea"/>
          <a:cs typeface="+mn-cs"/>
          <a:sym typeface="Cambria"/>
        </a:defRPr>
      </a:lvl9pPr>
    </p:bodyStyle>
    <p:otherStyle>
      <a:lvl1pPr algn="r">
        <a:defRPr sz="1000">
          <a:solidFill>
            <a:schemeClr val="tx1"/>
          </a:solidFill>
          <a:uFill>
            <a:solidFill>
              <a:srgbClr val="FFFFFF"/>
            </a:solidFill>
          </a:uFill>
          <a:latin typeface="+mn-lt"/>
          <a:ea typeface="+mn-ea"/>
          <a:cs typeface="+mn-cs"/>
          <a:sym typeface="Arial"/>
        </a:defRPr>
      </a:lvl1pPr>
      <a:lvl2pPr algn="r">
        <a:defRPr sz="1000">
          <a:solidFill>
            <a:schemeClr val="tx1"/>
          </a:solidFill>
          <a:uFill>
            <a:solidFill>
              <a:srgbClr val="FFFFFF"/>
            </a:solidFill>
          </a:uFill>
          <a:latin typeface="+mn-lt"/>
          <a:ea typeface="+mn-ea"/>
          <a:cs typeface="+mn-cs"/>
          <a:sym typeface="Arial"/>
        </a:defRPr>
      </a:lvl2pPr>
      <a:lvl3pPr algn="r">
        <a:defRPr sz="1000">
          <a:solidFill>
            <a:schemeClr val="tx1"/>
          </a:solidFill>
          <a:uFill>
            <a:solidFill>
              <a:srgbClr val="FFFFFF"/>
            </a:solidFill>
          </a:uFill>
          <a:latin typeface="+mn-lt"/>
          <a:ea typeface="+mn-ea"/>
          <a:cs typeface="+mn-cs"/>
          <a:sym typeface="Arial"/>
        </a:defRPr>
      </a:lvl3pPr>
      <a:lvl4pPr algn="r">
        <a:defRPr sz="1000">
          <a:solidFill>
            <a:schemeClr val="tx1"/>
          </a:solidFill>
          <a:uFill>
            <a:solidFill>
              <a:srgbClr val="FFFFFF"/>
            </a:solidFill>
          </a:uFill>
          <a:latin typeface="+mn-lt"/>
          <a:ea typeface="+mn-ea"/>
          <a:cs typeface="+mn-cs"/>
          <a:sym typeface="Arial"/>
        </a:defRPr>
      </a:lvl4pPr>
      <a:lvl5pPr algn="r">
        <a:defRPr sz="1000">
          <a:solidFill>
            <a:schemeClr val="tx1"/>
          </a:solidFill>
          <a:uFill>
            <a:solidFill>
              <a:srgbClr val="FFFFFF"/>
            </a:solidFill>
          </a:uFill>
          <a:latin typeface="+mn-lt"/>
          <a:ea typeface="+mn-ea"/>
          <a:cs typeface="+mn-cs"/>
          <a:sym typeface="Arial"/>
        </a:defRPr>
      </a:lvl5pPr>
      <a:lvl6pPr algn="r">
        <a:defRPr sz="1000">
          <a:solidFill>
            <a:schemeClr val="tx1"/>
          </a:solidFill>
          <a:uFill>
            <a:solidFill>
              <a:srgbClr val="FFFFFF"/>
            </a:solidFill>
          </a:uFill>
          <a:latin typeface="+mn-lt"/>
          <a:ea typeface="+mn-ea"/>
          <a:cs typeface="+mn-cs"/>
          <a:sym typeface="Arial"/>
        </a:defRPr>
      </a:lvl6pPr>
      <a:lvl7pPr algn="r">
        <a:defRPr sz="1000">
          <a:solidFill>
            <a:schemeClr val="tx1"/>
          </a:solidFill>
          <a:uFill>
            <a:solidFill>
              <a:srgbClr val="FFFFFF"/>
            </a:solidFill>
          </a:uFill>
          <a:latin typeface="+mn-lt"/>
          <a:ea typeface="+mn-ea"/>
          <a:cs typeface="+mn-cs"/>
          <a:sym typeface="Arial"/>
        </a:defRPr>
      </a:lvl7pPr>
      <a:lvl8pPr algn="r">
        <a:defRPr sz="1000">
          <a:solidFill>
            <a:schemeClr val="tx1"/>
          </a:solidFill>
          <a:uFill>
            <a:solidFill>
              <a:srgbClr val="FFFFFF"/>
            </a:solidFill>
          </a:uFill>
          <a:latin typeface="+mn-lt"/>
          <a:ea typeface="+mn-ea"/>
          <a:cs typeface="+mn-cs"/>
          <a:sym typeface="Arial"/>
        </a:defRPr>
      </a:lvl8pPr>
      <a:lvl9pPr algn="r">
        <a:defRPr sz="1000">
          <a:solidFill>
            <a:schemeClr val="tx1"/>
          </a:solidFill>
          <a:uFill>
            <a:solidFill>
              <a:srgbClr val="FFFFFF"/>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1.jpeg"/><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png"/><Relationship Id="rId3"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5" Type="http://schemas.openxmlformats.org/officeDocument/2006/relationships/image" Target="../media/image43.jpeg"/><Relationship Id="rId6" Type="http://schemas.openxmlformats.org/officeDocument/2006/relationships/image" Target="../media/image39.png"/><Relationship Id="rId7" Type="http://schemas.openxmlformats.org/officeDocument/2006/relationships/image" Target="../media/image44.jpeg"/><Relationship Id="rId8" Type="http://schemas.openxmlformats.org/officeDocument/2006/relationships/image" Target="../media/image45.png"/><Relationship Id="rId9" Type="http://schemas.openxmlformats.org/officeDocument/2006/relationships/image" Target="../media/image46.png"/><Relationship Id="rId1" Type="http://schemas.openxmlformats.org/officeDocument/2006/relationships/slideLayout" Target="../slideLayouts/slideLayout4.xml"/><Relationship Id="rId2" Type="http://schemas.openxmlformats.org/officeDocument/2006/relationships/image" Target="../media/image40.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jpeg"/><Relationship Id="rId3"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 Id="rId3"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endpolio.org/fr"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jpeg"/></Relationships>
</file>

<file path=ppt/slides/_rels/slide31.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2.tif"/><Relationship Id="rId1" Type="http://schemas.openxmlformats.org/officeDocument/2006/relationships/slideLayout" Target="../slideLayouts/slideLayout2.xml"/><Relationship Id="rId2"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 Id="rId3"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2.png"/><Relationship Id="rId3"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5.jpeg"/><Relationship Id="rId4" Type="http://schemas.openxmlformats.org/officeDocument/2006/relationships/image" Target="../media/image56.jpeg"/><Relationship Id="rId5" Type="http://schemas.openxmlformats.org/officeDocument/2006/relationships/image" Target="../media/image57.png"/><Relationship Id="rId1" Type="http://schemas.openxmlformats.org/officeDocument/2006/relationships/slideLayout" Target="../slideLayouts/slideLayout3.xml"/><Relationship Id="rId2" Type="http://schemas.openxmlformats.org/officeDocument/2006/relationships/image" Target="../media/image5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tif"/><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jpeg"/><Relationship Id="rId3" Type="http://schemas.openxmlformats.org/officeDocument/2006/relationships/image" Target="../media/image61.t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t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tif"/><Relationship Id="rId3" Type="http://schemas.openxmlformats.org/officeDocument/2006/relationships/image" Target="../media/image6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3.ti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t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25" name="Shape 25"/>
          <p:cNvSpPr>
            <a:spLocks noGrp="1"/>
          </p:cNvSpPr>
          <p:nvPr>
            <p:ph type="title"/>
          </p:nvPr>
        </p:nvSpPr>
        <p:spPr>
          <a:xfrm>
            <a:off x="1447006" y="12700"/>
            <a:ext cx="6488113" cy="6624836"/>
          </a:xfrm>
          <a:prstGeom prst="rect">
            <a:avLst/>
          </a:prstGeom>
        </p:spPr>
        <p:txBody>
          <a:bodyPr anchor="t"/>
          <a:lstStyle/>
          <a:p>
            <a:pPr lvl="0">
              <a:defRPr sz="1800">
                <a:solidFill>
                  <a:srgbClr val="000000"/>
                </a:solidFill>
                <a:effectLst/>
                <a:uFillTx/>
              </a:defRPr>
            </a:pPr>
            <a:endParaRPr sz="5300" b="1">
              <a:solidFill>
                <a:srgbClr val="FFFFFF"/>
              </a:solidFill>
              <a:effectLst>
                <a:outerShdw blurRad="38100" dist="38100" dir="2700000" rotWithShape="0">
                  <a:srgbClr val="000000"/>
                </a:outerShdw>
              </a:effectLst>
              <a:uFill>
                <a:solidFill>
                  <a:srgbClr val="FFFFFF"/>
                </a:solidFill>
              </a:uFill>
            </a:endParaRPr>
          </a:p>
          <a:p>
            <a:pPr lvl="0">
              <a:defRPr sz="1800">
                <a:solidFill>
                  <a:srgbClr val="000000"/>
                </a:solidFill>
                <a:effectLst/>
                <a:uFillTx/>
              </a:defRPr>
            </a:pPr>
            <a:r>
              <a:rPr sz="5300" b="1">
                <a:solidFill>
                  <a:srgbClr val="FFFFFF"/>
                </a:solidFill>
                <a:effectLst>
                  <a:outerShdw blurRad="38100" dist="38100" dir="2700000" rotWithShape="0">
                    <a:srgbClr val="000000"/>
                  </a:outerShdw>
                </a:effectLst>
                <a:uFill>
                  <a:solidFill>
                    <a:srgbClr val="FFFFFF"/>
                  </a:solidFill>
                </a:uFill>
              </a:rPr>
              <a:t>Pour comprendre  le Rotary </a:t>
            </a:r>
          </a:p>
        </p:txBody>
      </p:sp>
      <p:pic>
        <p:nvPicPr>
          <p:cNvPr id="26" name="pasted-image.tif"/>
          <p:cNvPicPr/>
          <p:nvPr/>
        </p:nvPicPr>
        <p:blipFill>
          <a:blip r:embed="rId2">
            <a:extLst/>
          </a:blip>
          <a:stretch>
            <a:fillRect/>
          </a:stretch>
        </p:blipFill>
        <p:spPr>
          <a:xfrm>
            <a:off x="2990936" y="2724918"/>
            <a:ext cx="3162128" cy="3162128"/>
          </a:xfrm>
          <a:prstGeom prst="rect">
            <a:avLst/>
          </a:prstGeom>
          <a:ln w="12700">
            <a:miter lim="400000"/>
          </a:ln>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82" name="Shape 82"/>
          <p:cNvSpPr/>
          <p:nvPr/>
        </p:nvSpPr>
        <p:spPr>
          <a:xfrm>
            <a:off x="951408" y="457200"/>
            <a:ext cx="6198692" cy="6350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le</a:t>
            </a:r>
            <a:r>
              <a:rPr>
                <a:solidFill>
                  <a:srgbClr val="DCBD23"/>
                </a:solidFill>
                <a:uFill>
                  <a:solidFill>
                    <a:srgbClr val="FEE200"/>
                  </a:solidFill>
                </a:uFill>
                <a:latin typeface="Verdana"/>
                <a:ea typeface="Verdana"/>
                <a:cs typeface="Verdana"/>
                <a:sym typeface="Verdana"/>
              </a:rPr>
              <a:t> </a:t>
            </a:r>
            <a:r>
              <a:rPr b="1">
                <a:solidFill>
                  <a:srgbClr val="DCBD23"/>
                </a:solidFill>
                <a:uFill>
                  <a:solidFill>
                    <a:srgbClr val="FEE200"/>
                  </a:solidFill>
                </a:uFill>
                <a:latin typeface="Verdana"/>
                <a:ea typeface="Verdana"/>
                <a:cs typeface="Verdana"/>
                <a:sym typeface="Verdana"/>
              </a:rPr>
              <a:t>23 mars 1905</a:t>
            </a:r>
            <a:r>
              <a:rPr>
                <a:solidFill>
                  <a:srgbClr val="FEE200"/>
                </a:solidFill>
                <a:uFill>
                  <a:solidFill>
                    <a:srgbClr val="FEE200"/>
                  </a:solidFill>
                </a:uFill>
                <a:latin typeface="Verdana"/>
                <a:ea typeface="Verdana"/>
                <a:cs typeface="Verdana"/>
                <a:sym typeface="Verdana"/>
              </a:rPr>
              <a:t>, date fondatrice, on se dote également de règles simples :</a:t>
            </a:r>
          </a:p>
        </p:txBody>
      </p:sp>
      <p:sp>
        <p:nvSpPr>
          <p:cNvPr id="83" name="Shape 83"/>
          <p:cNvSpPr/>
          <p:nvPr/>
        </p:nvSpPr>
        <p:spPr>
          <a:xfrm>
            <a:off x="907206" y="1955800"/>
            <a:ext cx="7329588" cy="37084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il n'y aura pas de cotisation, mais une amende de 50 cents à ceux qui </a:t>
            </a:r>
            <a:r>
              <a:rPr u="sng">
                <a:solidFill>
                  <a:srgbClr val="FEE200"/>
                </a:solidFill>
                <a:uFill>
                  <a:solidFill>
                    <a:srgbClr val="FEE200"/>
                  </a:solidFill>
                </a:uFill>
                <a:latin typeface="Verdana"/>
                <a:ea typeface="Verdana"/>
                <a:cs typeface="Verdana"/>
                <a:sym typeface="Verdana"/>
              </a:rPr>
              <a:t>manqueront à leurs obligations</a:t>
            </a:r>
            <a:r>
              <a:rPr>
                <a:solidFill>
                  <a:srgbClr val="FEE200"/>
                </a:solidFill>
                <a:uFill>
                  <a:solidFill>
                    <a:srgbClr val="FEE200"/>
                  </a:solidFill>
                </a:uFill>
                <a:latin typeface="Verdana"/>
                <a:ea typeface="Verdana"/>
                <a:cs typeface="Verdana"/>
                <a:sym typeface="Verdana"/>
              </a:rPr>
              <a:t> (absence à une réunion par exemple)</a:t>
            </a:r>
          </a:p>
          <a:p>
            <a:pPr lvl="0" algn="just">
              <a:buClr>
                <a:srgbClr val="FFFFFF"/>
              </a:buClr>
              <a:buFont typeface="Calibri"/>
              <a:defRPr sz="1800">
                <a:solidFill>
                  <a:srgbClr val="000000"/>
                </a:solidFill>
                <a:uFillTx/>
              </a:defRPr>
            </a:pPr>
            <a:endParaRPr i="1">
              <a:solidFill>
                <a:srgbClr val="FFFFFF"/>
              </a:solidFill>
              <a:uFill>
                <a:solidFill>
                  <a:srgbClr val="FFFFFF"/>
                </a:solidFill>
              </a:uFill>
              <a:latin typeface="Verdana"/>
              <a:ea typeface="Verdana"/>
              <a:cs typeface="Verdana"/>
              <a:sym typeface="Verdana"/>
            </a:endParaRP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l'admission d'un nouveau membre n'est possible que </a:t>
            </a:r>
            <a:r>
              <a:rPr u="sng">
                <a:solidFill>
                  <a:srgbClr val="FEE200"/>
                </a:solidFill>
                <a:uFill>
                  <a:solidFill>
                    <a:srgbClr val="FEE200"/>
                  </a:solidFill>
                </a:uFill>
                <a:latin typeface="Verdana"/>
                <a:ea typeface="Verdana"/>
                <a:cs typeface="Verdana"/>
                <a:sym typeface="Verdana"/>
              </a:rPr>
              <a:t>si aucun autre s'y oppose</a:t>
            </a:r>
            <a:endParaRPr>
              <a:solidFill>
                <a:srgbClr val="FEE200"/>
              </a:solidFill>
              <a:uFill>
                <a:solidFill>
                  <a:srgbClr val="FEE200"/>
                </a:solidFill>
              </a:uFill>
              <a:latin typeface="Verdana"/>
              <a:ea typeface="Verdana"/>
              <a:cs typeface="Verdana"/>
              <a:sym typeface="Verdana"/>
            </a:endParaRPr>
          </a:p>
          <a:p>
            <a:pPr lvl="0" algn="just">
              <a:buClr>
                <a:srgbClr val="FFFFFF"/>
              </a:buClr>
              <a:buFont typeface="Calibri"/>
              <a:defRPr sz="1800">
                <a:solidFill>
                  <a:srgbClr val="000000"/>
                </a:solidFill>
                <a:uFillTx/>
              </a:defRPr>
            </a:pPr>
            <a:endParaRPr i="1">
              <a:solidFill>
                <a:srgbClr val="FFFFFF"/>
              </a:solidFill>
              <a:uFill>
                <a:solidFill>
                  <a:srgbClr val="FFFFFF"/>
                </a:solidFill>
              </a:uFill>
              <a:latin typeface="Verdana"/>
              <a:ea typeface="Verdana"/>
              <a:cs typeface="Verdana"/>
              <a:sym typeface="Verdana"/>
            </a:endParaRP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on est admis au club pour un an seulement, et on n'est renouvelé chaque année qu'avec une majorité des trois-quart</a:t>
            </a:r>
          </a:p>
          <a:p>
            <a:pPr lvl="0" algn="just">
              <a:buClr>
                <a:srgbClr val="FFFFFF"/>
              </a:buClr>
              <a:buFont typeface="Calibri"/>
              <a:defRPr sz="1800">
                <a:solidFill>
                  <a:srgbClr val="000000"/>
                </a:solidFill>
                <a:uFillTx/>
              </a:defRPr>
            </a:pPr>
            <a:endParaRPr i="1">
              <a:solidFill>
                <a:srgbClr val="FFFFFF"/>
              </a:solidFill>
              <a:uFill>
                <a:solidFill>
                  <a:srgbClr val="FFFFFF"/>
                </a:solidFill>
              </a:uFill>
              <a:latin typeface="Verdana"/>
              <a:ea typeface="Verdana"/>
              <a:cs typeface="Verdana"/>
              <a:sym typeface="Verdana"/>
            </a:endParaRP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on s'appelle par son prénom, on s'interdit toute blague déplacée, et toute discussion </a:t>
            </a:r>
            <a:r>
              <a:rPr u="sng">
                <a:solidFill>
                  <a:srgbClr val="FEE200"/>
                </a:solidFill>
                <a:uFill>
                  <a:solidFill>
                    <a:srgbClr val="FEE200"/>
                  </a:solidFill>
                </a:uFill>
                <a:latin typeface="Verdana"/>
                <a:ea typeface="Verdana"/>
                <a:cs typeface="Verdana"/>
                <a:sym typeface="Verdana"/>
              </a:rPr>
              <a:t>politique ou religieuse </a:t>
            </a:r>
            <a:r>
              <a:rPr>
                <a:solidFill>
                  <a:srgbClr val="FEE200"/>
                </a:solidFill>
                <a:uFill>
                  <a:solidFill>
                    <a:srgbClr val="FEE200"/>
                  </a:solidFill>
                </a:uFill>
                <a:latin typeface="Verdana"/>
                <a:ea typeface="Verdana"/>
                <a:cs typeface="Verdana"/>
                <a:sym typeface="Verdana"/>
              </a:rPr>
              <a:t>(sous peine d'amende)  </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83">
                                            <p:bg/>
                                          </p:spTgt>
                                        </p:tgtEl>
                                        <p:attrNameLst>
                                          <p:attrName>style.visibility</p:attrName>
                                        </p:attrNameLst>
                                      </p:cBhvr>
                                      <p:to>
                                        <p:strVal val="visible"/>
                                      </p:to>
                                    </p:set>
                                    <p:anim calcmode="lin" valueType="num">
                                      <p:cBhvr>
                                        <p:cTn id="7" dur="500" fill="hold"/>
                                        <p:tgtEl>
                                          <p:spTgt spid="83">
                                            <p:bg/>
                                          </p:spTgt>
                                        </p:tgtEl>
                                        <p:attrNameLst>
                                          <p:attrName>ppt_x</p:attrName>
                                        </p:attrNameLst>
                                      </p:cBhvr>
                                      <p:tavLst>
                                        <p:tav tm="0">
                                          <p:val>
                                            <p:strVal val="0-#ppt_w/2"/>
                                          </p:val>
                                        </p:tav>
                                        <p:tav tm="100000">
                                          <p:val>
                                            <p:strVal val="#ppt_x"/>
                                          </p:val>
                                        </p:tav>
                                      </p:tavLst>
                                    </p:anim>
                                    <p:anim calcmode="lin" valueType="num">
                                      <p:cBhvr>
                                        <p:cTn id="8" dur="500" fill="hold"/>
                                        <p:tgtEl>
                                          <p:spTgt spid="83">
                                            <p:bg/>
                                          </p:spTgt>
                                        </p:tgtEl>
                                        <p:attrNameLst>
                                          <p:attrName>ppt_y</p:attrName>
                                        </p:attrNameLst>
                                      </p:cBhvr>
                                      <p:tavLst>
                                        <p:tav tm="0">
                                          <p:val>
                                            <p:strVal val="#ppt_y"/>
                                          </p:val>
                                        </p:tav>
                                        <p:tav tm="100000">
                                          <p:val>
                                            <p:strVal val="#ppt_y"/>
                                          </p:val>
                                        </p:tav>
                                      </p:tavLst>
                                    </p:anim>
                                  </p:childTnLst>
                                </p:cTn>
                              </p:par>
                              <p:par>
                                <p:cTn id="9" presetID="2" presetClass="entr" presetSubtype="8" fill="hold" grpId="1">
                                  <p:stCondLst>
                                    <p:cond delay="0"/>
                                  </p:stCondLst>
                                  <p:iterate>
                                    <p:tmAbs val="0"/>
                                  </p:iterate>
                                  <p:childTnLst>
                                    <p:set>
                                      <p:cBhvr>
                                        <p:cTn id="10" fill="hold"/>
                                        <p:tgtEl>
                                          <p:spTgt spid="83">
                                            <p:txEl>
                                              <p:pRg st="0" end="0"/>
                                            </p:txEl>
                                          </p:spTgt>
                                        </p:tgtEl>
                                        <p:attrNameLst>
                                          <p:attrName>style.visibility</p:attrName>
                                        </p:attrNameLst>
                                      </p:cBhvr>
                                      <p:to>
                                        <p:strVal val="visible"/>
                                      </p:to>
                                    </p:set>
                                    <p:anim calcmode="lin" valueType="num">
                                      <p:cBhvr>
                                        <p:cTn id="11" dur="500" fill="hold"/>
                                        <p:tgtEl>
                                          <p:spTgt spid="83">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1" nodeType="clickEffect">
                                  <p:stCondLst>
                                    <p:cond delay="0"/>
                                  </p:stCondLst>
                                  <p:iterate>
                                    <p:tmAbs val="0"/>
                                  </p:iterate>
                                  <p:childTnLst>
                                    <p:set>
                                      <p:cBhvr>
                                        <p:cTn id="16" fill="hold"/>
                                        <p:tgtEl>
                                          <p:spTgt spid="83">
                                            <p:txEl>
                                              <p:pRg st="1" end="1"/>
                                            </p:txEl>
                                          </p:spTgt>
                                        </p:tgtEl>
                                        <p:attrNameLst>
                                          <p:attrName>style.visibility</p:attrName>
                                        </p:attrNameLst>
                                      </p:cBhvr>
                                      <p:to>
                                        <p:strVal val="visible"/>
                                      </p:to>
                                    </p:set>
                                    <p:anim calcmode="lin" valueType="num">
                                      <p:cBhvr>
                                        <p:cTn id="17" dur="500" fill="hold"/>
                                        <p:tgtEl>
                                          <p:spTgt spid="83">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1" nodeType="clickEffect">
                                  <p:stCondLst>
                                    <p:cond delay="0"/>
                                  </p:stCondLst>
                                  <p:iterate>
                                    <p:tmAbs val="0"/>
                                  </p:iterate>
                                  <p:childTnLst>
                                    <p:set>
                                      <p:cBhvr>
                                        <p:cTn id="22" fill="hold"/>
                                        <p:tgtEl>
                                          <p:spTgt spid="83">
                                            <p:txEl>
                                              <p:pRg st="2" end="2"/>
                                            </p:txEl>
                                          </p:spTgt>
                                        </p:tgtEl>
                                        <p:attrNameLst>
                                          <p:attrName>style.visibility</p:attrName>
                                        </p:attrNameLst>
                                      </p:cBhvr>
                                      <p:to>
                                        <p:strVal val="visible"/>
                                      </p:to>
                                    </p:set>
                                    <p:anim calcmode="lin" valueType="num">
                                      <p:cBhvr>
                                        <p:cTn id="23" dur="500" fill="hold"/>
                                        <p:tgtEl>
                                          <p:spTgt spid="83">
                                            <p:txEl>
                                              <p:pRg st="2" end="2"/>
                                            </p:txEl>
                                          </p:spTgt>
                                        </p:tgtEl>
                                        <p:attrNameLst>
                                          <p:attrName>ppt_x</p:attrName>
                                        </p:attrNameLst>
                                      </p:cBhvr>
                                      <p:tavLst>
                                        <p:tav tm="0">
                                          <p:val>
                                            <p:strVal val="0-#ppt_w/2"/>
                                          </p:val>
                                        </p:tav>
                                        <p:tav tm="100000">
                                          <p:val>
                                            <p:strVal val="#ppt_x"/>
                                          </p:val>
                                        </p:tav>
                                      </p:tavLst>
                                    </p:anim>
                                    <p:anim calcmode="lin" valueType="num">
                                      <p:cBhvr>
                                        <p:cTn id="24" dur="500" fill="hold"/>
                                        <p:tgtEl>
                                          <p:spTgt spid="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1" nodeType="clickEffect">
                                  <p:stCondLst>
                                    <p:cond delay="0"/>
                                  </p:stCondLst>
                                  <p:iterate>
                                    <p:tmAbs val="0"/>
                                  </p:iterate>
                                  <p:childTnLst>
                                    <p:set>
                                      <p:cBhvr>
                                        <p:cTn id="28" fill="hold"/>
                                        <p:tgtEl>
                                          <p:spTgt spid="83">
                                            <p:txEl>
                                              <p:pRg st="3" end="3"/>
                                            </p:txEl>
                                          </p:spTgt>
                                        </p:tgtEl>
                                        <p:attrNameLst>
                                          <p:attrName>style.visibility</p:attrName>
                                        </p:attrNameLst>
                                      </p:cBhvr>
                                      <p:to>
                                        <p:strVal val="visible"/>
                                      </p:to>
                                    </p:set>
                                    <p:anim calcmode="lin" valueType="num">
                                      <p:cBhvr>
                                        <p:cTn id="29" dur="500" fill="hold"/>
                                        <p:tgtEl>
                                          <p:spTgt spid="83">
                                            <p:txEl>
                                              <p:pRg st="3" end="3"/>
                                            </p:txEl>
                                          </p:spTgt>
                                        </p:tgtEl>
                                        <p:attrNameLst>
                                          <p:attrName>ppt_x</p:attrName>
                                        </p:attrNameLst>
                                      </p:cBhvr>
                                      <p:tavLst>
                                        <p:tav tm="0">
                                          <p:val>
                                            <p:strVal val="0-#ppt_w/2"/>
                                          </p:val>
                                        </p:tav>
                                        <p:tav tm="100000">
                                          <p:val>
                                            <p:strVal val="#ppt_x"/>
                                          </p:val>
                                        </p:tav>
                                      </p:tavLst>
                                    </p:anim>
                                    <p:anim calcmode="lin" valueType="num">
                                      <p:cBhvr>
                                        <p:cTn id="30" dur="500" fill="hold"/>
                                        <p:tgtEl>
                                          <p:spTgt spid="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1" nodeType="clickEffect">
                                  <p:stCondLst>
                                    <p:cond delay="0"/>
                                  </p:stCondLst>
                                  <p:iterate>
                                    <p:tmAbs val="0"/>
                                  </p:iterate>
                                  <p:childTnLst>
                                    <p:set>
                                      <p:cBhvr>
                                        <p:cTn id="34" fill="hold"/>
                                        <p:tgtEl>
                                          <p:spTgt spid="83">
                                            <p:txEl>
                                              <p:pRg st="4" end="4"/>
                                            </p:txEl>
                                          </p:spTgt>
                                        </p:tgtEl>
                                        <p:attrNameLst>
                                          <p:attrName>style.visibility</p:attrName>
                                        </p:attrNameLst>
                                      </p:cBhvr>
                                      <p:to>
                                        <p:strVal val="visible"/>
                                      </p:to>
                                    </p:set>
                                    <p:anim calcmode="lin" valueType="num">
                                      <p:cBhvr>
                                        <p:cTn id="35" dur="500" fill="hold"/>
                                        <p:tgtEl>
                                          <p:spTgt spid="83">
                                            <p:txEl>
                                              <p:pRg st="4" end="4"/>
                                            </p:txEl>
                                          </p:spTgt>
                                        </p:tgtEl>
                                        <p:attrNameLst>
                                          <p:attrName>ppt_x</p:attrName>
                                        </p:attrNameLst>
                                      </p:cBhvr>
                                      <p:tavLst>
                                        <p:tav tm="0">
                                          <p:val>
                                            <p:strVal val="0-#ppt_w/2"/>
                                          </p:val>
                                        </p:tav>
                                        <p:tav tm="100000">
                                          <p:val>
                                            <p:strVal val="#ppt_x"/>
                                          </p:val>
                                        </p:tav>
                                      </p:tavLst>
                                    </p:anim>
                                    <p:anim calcmode="lin" valueType="num">
                                      <p:cBhvr>
                                        <p:cTn id="36" dur="500" fill="hold"/>
                                        <p:tgtEl>
                                          <p:spTgt spid="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1" nodeType="clickEffect">
                                  <p:stCondLst>
                                    <p:cond delay="0"/>
                                  </p:stCondLst>
                                  <p:iterate>
                                    <p:tmAbs val="0"/>
                                  </p:iterate>
                                  <p:childTnLst>
                                    <p:set>
                                      <p:cBhvr>
                                        <p:cTn id="40" fill="hold"/>
                                        <p:tgtEl>
                                          <p:spTgt spid="83">
                                            <p:txEl>
                                              <p:pRg st="5" end="5"/>
                                            </p:txEl>
                                          </p:spTgt>
                                        </p:tgtEl>
                                        <p:attrNameLst>
                                          <p:attrName>style.visibility</p:attrName>
                                        </p:attrNameLst>
                                      </p:cBhvr>
                                      <p:to>
                                        <p:strVal val="visible"/>
                                      </p:to>
                                    </p:set>
                                    <p:anim calcmode="lin" valueType="num">
                                      <p:cBhvr>
                                        <p:cTn id="41" dur="500" fill="hold"/>
                                        <p:tgtEl>
                                          <p:spTgt spid="83">
                                            <p:txEl>
                                              <p:pRg st="5" end="5"/>
                                            </p:txEl>
                                          </p:spTgt>
                                        </p:tgtEl>
                                        <p:attrNameLst>
                                          <p:attrName>ppt_x</p:attrName>
                                        </p:attrNameLst>
                                      </p:cBhvr>
                                      <p:tavLst>
                                        <p:tav tm="0">
                                          <p:val>
                                            <p:strVal val="0-#ppt_w/2"/>
                                          </p:val>
                                        </p:tav>
                                        <p:tav tm="100000">
                                          <p:val>
                                            <p:strVal val="#ppt_x"/>
                                          </p:val>
                                        </p:tav>
                                      </p:tavLst>
                                    </p:anim>
                                    <p:anim calcmode="lin" valueType="num">
                                      <p:cBhvr>
                                        <p:cTn id="42" dur="500" fill="hold"/>
                                        <p:tgtEl>
                                          <p:spTgt spid="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1" nodeType="clickEffect">
                                  <p:stCondLst>
                                    <p:cond delay="0"/>
                                  </p:stCondLst>
                                  <p:iterate>
                                    <p:tmAbs val="0"/>
                                  </p:iterate>
                                  <p:childTnLst>
                                    <p:set>
                                      <p:cBhvr>
                                        <p:cTn id="46" fill="hold"/>
                                        <p:tgtEl>
                                          <p:spTgt spid="83">
                                            <p:txEl>
                                              <p:pRg st="6" end="6"/>
                                            </p:txEl>
                                          </p:spTgt>
                                        </p:tgtEl>
                                        <p:attrNameLst>
                                          <p:attrName>style.visibility</p:attrName>
                                        </p:attrNameLst>
                                      </p:cBhvr>
                                      <p:to>
                                        <p:strVal val="visible"/>
                                      </p:to>
                                    </p:set>
                                    <p:anim calcmode="lin" valueType="num">
                                      <p:cBhvr>
                                        <p:cTn id="47" dur="500" fill="hold"/>
                                        <p:tgtEl>
                                          <p:spTgt spid="83">
                                            <p:txEl>
                                              <p:pRg st="6" end="6"/>
                                            </p:txEl>
                                          </p:spTgt>
                                        </p:tgtEl>
                                        <p:attrNameLst>
                                          <p:attrName>ppt_x</p:attrName>
                                        </p:attrNameLst>
                                      </p:cBhvr>
                                      <p:tavLst>
                                        <p:tav tm="0">
                                          <p:val>
                                            <p:strVal val="0-#ppt_w/2"/>
                                          </p:val>
                                        </p:tav>
                                        <p:tav tm="100000">
                                          <p:val>
                                            <p:strVal val="#ppt_x"/>
                                          </p:val>
                                        </p:tav>
                                      </p:tavLst>
                                    </p:anim>
                                    <p:anim calcmode="lin" valueType="num">
                                      <p:cBhvr>
                                        <p:cTn id="48" dur="500" fill="hold"/>
                                        <p:tgtEl>
                                          <p:spTgt spid="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1"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85" name="Shape 85"/>
          <p:cNvSpPr/>
          <p:nvPr/>
        </p:nvSpPr>
        <p:spPr>
          <a:xfrm>
            <a:off x="1060896" y="1938407"/>
            <a:ext cx="7346504" cy="6350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lgn="just">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Donald CARTER, membre du "Rotary One" en 1906 proposera en 1907 un troisième objectif  :</a:t>
            </a:r>
          </a:p>
        </p:txBody>
      </p:sp>
      <p:sp>
        <p:nvSpPr>
          <p:cNvPr id="86" name="Shape 86"/>
          <p:cNvSpPr/>
          <p:nvPr/>
        </p:nvSpPr>
        <p:spPr>
          <a:xfrm>
            <a:off x="692595" y="2612841"/>
            <a:ext cx="7346505" cy="9144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defRPr sz="1800">
                <a:solidFill>
                  <a:srgbClr val="000000"/>
                </a:solidFill>
                <a:uFillTx/>
              </a:defRPr>
            </a:pPr>
            <a:endParaRPr>
              <a:solidFill>
                <a:srgbClr val="FFFFFF"/>
              </a:solidFill>
              <a:uFill>
                <a:solidFill>
                  <a:srgbClr val="FFFFFF"/>
                </a:solidFill>
              </a:uFill>
              <a:latin typeface="Verdana"/>
              <a:ea typeface="Verdana"/>
              <a:cs typeface="Verdana"/>
              <a:sym typeface="Verdana"/>
            </a:endParaRPr>
          </a:p>
          <a:p>
            <a:pPr marL="457200" lvl="1" indent="0" algn="just">
              <a:spcBef>
                <a:spcPts val="1800"/>
              </a:spcBef>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a:t>
            </a:r>
            <a:r>
              <a:rPr>
                <a:solidFill>
                  <a:srgbClr val="DCBD23"/>
                </a:solidFill>
                <a:uFill>
                  <a:solidFill>
                    <a:srgbClr val="FEE200"/>
                  </a:solidFill>
                </a:uFill>
                <a:latin typeface="Verdana"/>
                <a:ea typeface="Verdana"/>
                <a:cs typeface="Verdana"/>
                <a:sym typeface="Verdana"/>
              </a:rPr>
              <a:t>La promotion des intérêts de la ville de Chicago, du civisme, et de la loyauté parmi ses habitants</a:t>
            </a:r>
          </a:p>
        </p:txBody>
      </p:sp>
      <p:sp>
        <p:nvSpPr>
          <p:cNvPr id="87" name="Shape 87"/>
          <p:cNvSpPr/>
          <p:nvPr/>
        </p:nvSpPr>
        <p:spPr>
          <a:xfrm>
            <a:off x="1124395" y="3953014"/>
            <a:ext cx="7346505" cy="6350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a:solidFill>
                  <a:srgbClr val="DCBD23"/>
                </a:solidFill>
                <a:uFill>
                  <a:solidFill>
                    <a:srgbClr val="FEE200"/>
                  </a:solidFill>
                </a:uFill>
                <a:latin typeface="Verdana"/>
                <a:ea typeface="Verdana"/>
                <a:cs typeface="Verdana"/>
                <a:sym typeface="Verdana"/>
              </a:rPr>
              <a:t>C'est la naissance de l'idéal de "SERVIR"</a:t>
            </a:r>
            <a:r>
              <a:rPr>
                <a:solidFill>
                  <a:srgbClr val="FEE200"/>
                </a:solidFill>
                <a:uFill>
                  <a:solidFill>
                    <a:srgbClr val="FEE200"/>
                  </a:solidFill>
                </a:uFill>
                <a:latin typeface="Verdana"/>
                <a:ea typeface="Verdana"/>
                <a:cs typeface="Verdana"/>
                <a:sym typeface="Verdana"/>
              </a:rPr>
              <a:t>, qui donne lieu aux premières "actions d'intérêt public" :</a:t>
            </a:r>
          </a:p>
        </p:txBody>
      </p:sp>
      <p:sp>
        <p:nvSpPr>
          <p:cNvPr id="88" name="Shape 88"/>
          <p:cNvSpPr/>
          <p:nvPr/>
        </p:nvSpPr>
        <p:spPr>
          <a:xfrm>
            <a:off x="692596" y="4455855"/>
            <a:ext cx="7346504" cy="17526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endParaRPr>
              <a:solidFill>
                <a:srgbClr val="FFFFFF"/>
              </a:solidFill>
              <a:uFill>
                <a:solidFill>
                  <a:srgbClr val="FFFFFF"/>
                </a:solidFill>
              </a:uFill>
              <a:latin typeface="Verdana"/>
              <a:ea typeface="Verdana"/>
              <a:cs typeface="Verdana"/>
              <a:sym typeface="Verdana"/>
            </a:endParaRPr>
          </a:p>
          <a:p>
            <a:pPr marL="457200" lvl="1" indent="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construction de toilettes publiques (1909)</a:t>
            </a:r>
          </a:p>
          <a:p>
            <a:pPr marL="457200" lvl="1" indent="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achat d'un cheval à un pasteur de campagne dans le besoin</a:t>
            </a:r>
          </a:p>
          <a:p>
            <a:pPr marL="457200" lvl="1" indent="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distribution de provisions dans les quartiers pauvres</a:t>
            </a:r>
          </a:p>
          <a:p>
            <a:pPr marL="457200" lvl="1" indent="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aide aux enfants handicapés</a:t>
            </a:r>
          </a:p>
        </p:txBody>
      </p:sp>
      <p:sp>
        <p:nvSpPr>
          <p:cNvPr id="89" name="Shape 89"/>
          <p:cNvSpPr/>
          <p:nvPr/>
        </p:nvSpPr>
        <p:spPr>
          <a:xfrm>
            <a:off x="228600" y="228600"/>
            <a:ext cx="8547100" cy="3810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lgn="just">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Dès 1905, Paul a assigné au Club deux objectifs :</a:t>
            </a:r>
          </a:p>
        </p:txBody>
      </p:sp>
      <p:sp>
        <p:nvSpPr>
          <p:cNvPr id="90" name="Shape 90"/>
          <p:cNvSpPr/>
          <p:nvPr/>
        </p:nvSpPr>
        <p:spPr>
          <a:xfrm>
            <a:off x="587375" y="541228"/>
            <a:ext cx="7451725" cy="11430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defRPr sz="1800">
                <a:solidFill>
                  <a:srgbClr val="000000"/>
                </a:solidFill>
                <a:uFillTx/>
              </a:defRPr>
            </a:pPr>
            <a:endParaRPr>
              <a:solidFill>
                <a:srgbClr val="FFFFFF"/>
              </a:solidFill>
              <a:uFill>
                <a:solidFill>
                  <a:srgbClr val="FFFFFF"/>
                </a:solidFill>
              </a:uFill>
              <a:latin typeface="Verdana"/>
              <a:ea typeface="Verdana"/>
              <a:cs typeface="Verdana"/>
              <a:sym typeface="Verdana"/>
            </a:endParaRPr>
          </a:p>
          <a:p>
            <a:pPr marL="457200" lvl="1" indent="0" algn="just">
              <a:spcBef>
                <a:spcPts val="1800"/>
              </a:spcBef>
              <a:buClr>
                <a:srgbClr val="FFFFFF"/>
              </a:buClr>
              <a:buSzPct val="100000"/>
              <a:buChar char="•"/>
              <a:defRPr sz="1800">
                <a:solidFill>
                  <a:srgbClr val="000000"/>
                </a:solidFill>
                <a:uFillTx/>
              </a:defRPr>
            </a:pPr>
            <a:r>
              <a:rPr>
                <a:solidFill>
                  <a:srgbClr val="DCBD23"/>
                </a:solidFill>
                <a:uFill>
                  <a:solidFill>
                    <a:srgbClr val="FEE200"/>
                  </a:solidFill>
                </a:uFill>
                <a:latin typeface="Verdana"/>
                <a:ea typeface="Verdana"/>
                <a:cs typeface="Verdana"/>
                <a:sym typeface="Verdana"/>
              </a:rPr>
              <a:t> la promotion des intérêts professionnels de ses membres</a:t>
            </a:r>
          </a:p>
          <a:p>
            <a:pPr marL="457200" lvl="1" indent="0" algn="just">
              <a:spcBef>
                <a:spcPts val="1800"/>
              </a:spcBef>
              <a:buClr>
                <a:srgbClr val="FFFDAE"/>
              </a:buClr>
              <a:buSzPct val="100000"/>
              <a:buChar char="•"/>
              <a:defRPr sz="1800">
                <a:solidFill>
                  <a:srgbClr val="000000"/>
                </a:solidFill>
                <a:uFillTx/>
              </a:defRPr>
            </a:pPr>
            <a:r>
              <a:rPr>
                <a:solidFill>
                  <a:srgbClr val="DCBD23"/>
                </a:solidFill>
                <a:uFill>
                  <a:solidFill>
                    <a:srgbClr val="FEE200"/>
                  </a:solidFill>
                </a:uFill>
                <a:latin typeface="Verdana"/>
                <a:ea typeface="Verdana"/>
                <a:cs typeface="Verdana"/>
                <a:sym typeface="Verdana"/>
              </a:rPr>
              <a:t> la promotion de la camaraderie entre eux </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90">
                                            <p:txEl>
                                              <p:pRg st="1" end="1"/>
                                            </p:txEl>
                                          </p:spTgt>
                                        </p:tgtEl>
                                        <p:attrNameLst>
                                          <p:attrName>style.visibility</p:attrName>
                                        </p:attrNameLst>
                                      </p:cBhvr>
                                      <p:to>
                                        <p:strVal val="visible"/>
                                      </p:to>
                                    </p:set>
                                    <p:anim calcmode="lin" valueType="num">
                                      <p:cBhvr>
                                        <p:cTn id="7" dur="2000" fill="hold"/>
                                        <p:tgtEl>
                                          <p:spTgt spid="90">
                                            <p:txEl>
                                              <p:pRg st="1" end="1"/>
                                            </p:txEl>
                                          </p:spTgt>
                                        </p:tgtEl>
                                        <p:attrNameLst>
                                          <p:attrName>ppt_x</p:attrName>
                                        </p:attrNameLst>
                                      </p:cBhvr>
                                      <p:tavLst>
                                        <p:tav tm="0">
                                          <p:val>
                                            <p:strVal val="1+#ppt_w/2"/>
                                          </p:val>
                                        </p:tav>
                                        <p:tav tm="100000">
                                          <p:val>
                                            <p:strVal val="#ppt_x"/>
                                          </p:val>
                                        </p:tav>
                                      </p:tavLst>
                                    </p:anim>
                                    <p:anim calcmode="lin" valueType="num">
                                      <p:cBhvr>
                                        <p:cTn id="8" dur="2000" fill="hold"/>
                                        <p:tgtEl>
                                          <p:spTgt spid="90">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1" nodeType="afterEffect">
                                  <p:stCondLst>
                                    <p:cond delay="0"/>
                                  </p:stCondLst>
                                  <p:iterate>
                                    <p:tmAbs val="0"/>
                                  </p:iterate>
                                  <p:childTnLst>
                                    <p:set>
                                      <p:cBhvr>
                                        <p:cTn id="11" fill="hold"/>
                                        <p:tgtEl>
                                          <p:spTgt spid="90">
                                            <p:txEl>
                                              <p:pRg st="2" end="2"/>
                                            </p:txEl>
                                          </p:spTgt>
                                        </p:tgtEl>
                                        <p:attrNameLst>
                                          <p:attrName>style.visibility</p:attrName>
                                        </p:attrNameLst>
                                      </p:cBhvr>
                                      <p:to>
                                        <p:strVal val="visible"/>
                                      </p:to>
                                    </p:set>
                                    <p:anim calcmode="lin" valueType="num">
                                      <p:cBhvr>
                                        <p:cTn id="12" dur="2000" fill="hold"/>
                                        <p:tgtEl>
                                          <p:spTgt spid="90">
                                            <p:txEl>
                                              <p:pRg st="2" end="2"/>
                                            </p:txEl>
                                          </p:spTgt>
                                        </p:tgtEl>
                                        <p:attrNameLst>
                                          <p:attrName>ppt_x</p:attrName>
                                        </p:attrNameLst>
                                      </p:cBhvr>
                                      <p:tavLst>
                                        <p:tav tm="0">
                                          <p:val>
                                            <p:strVal val="1+#ppt_w/2"/>
                                          </p:val>
                                        </p:tav>
                                        <p:tav tm="100000">
                                          <p:val>
                                            <p:strVal val="#ppt_x"/>
                                          </p:val>
                                        </p:tav>
                                      </p:tavLst>
                                    </p:anim>
                                    <p:anim calcmode="lin" valueType="num">
                                      <p:cBhvr>
                                        <p:cTn id="13" dur="2000" fill="hold"/>
                                        <p:tgtEl>
                                          <p:spTgt spid="9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2" nodeType="clickEffect">
                                  <p:stCondLst>
                                    <p:cond delay="0"/>
                                  </p:stCondLst>
                                  <p:iterate>
                                    <p:tmAbs val="0"/>
                                  </p:iterate>
                                  <p:childTnLst>
                                    <p:set>
                                      <p:cBhvr>
                                        <p:cTn id="17" fill="hold"/>
                                        <p:tgtEl>
                                          <p:spTgt spid="85"/>
                                        </p:tgtEl>
                                        <p:attrNameLst>
                                          <p:attrName>style.visibility</p:attrName>
                                        </p:attrNameLst>
                                      </p:cBhvr>
                                      <p:to>
                                        <p:strVal val="visible"/>
                                      </p:to>
                                    </p:set>
                                    <p:animEffect transition="in" filter="dissolve">
                                      <p:cBhvr>
                                        <p:cTn id="18" dur="2000"/>
                                        <p:tgtEl>
                                          <p:spTgt spid="85"/>
                                        </p:tgtEl>
                                      </p:cBhvr>
                                    </p:animEffect>
                                  </p:childTnLst>
                                </p:cTn>
                              </p:par>
                            </p:childTnLst>
                          </p:cTn>
                        </p:par>
                        <p:par>
                          <p:cTn id="19" fill="hold">
                            <p:stCondLst>
                              <p:cond delay="2000"/>
                            </p:stCondLst>
                            <p:childTnLst>
                              <p:par>
                                <p:cTn id="20" presetID="2" presetClass="entr" presetSubtype="2" fill="hold" grpId="3" nodeType="afterEffect">
                                  <p:stCondLst>
                                    <p:cond delay="0"/>
                                  </p:stCondLst>
                                  <p:iterate>
                                    <p:tmAbs val="0"/>
                                  </p:iterate>
                                  <p:childTnLst>
                                    <p:set>
                                      <p:cBhvr>
                                        <p:cTn id="21" fill="hold"/>
                                        <p:tgtEl>
                                          <p:spTgt spid="86">
                                            <p:bg/>
                                          </p:spTgt>
                                        </p:tgtEl>
                                        <p:attrNameLst>
                                          <p:attrName>style.visibility</p:attrName>
                                        </p:attrNameLst>
                                      </p:cBhvr>
                                      <p:to>
                                        <p:strVal val="visible"/>
                                      </p:to>
                                    </p:set>
                                    <p:anim calcmode="lin" valueType="num">
                                      <p:cBhvr>
                                        <p:cTn id="22" dur="1000" fill="hold"/>
                                        <p:tgtEl>
                                          <p:spTgt spid="86">
                                            <p:bg/>
                                          </p:spTgt>
                                        </p:tgtEl>
                                        <p:attrNameLst>
                                          <p:attrName>ppt_x</p:attrName>
                                        </p:attrNameLst>
                                      </p:cBhvr>
                                      <p:tavLst>
                                        <p:tav tm="0">
                                          <p:val>
                                            <p:strVal val="1+#ppt_w/2"/>
                                          </p:val>
                                        </p:tav>
                                        <p:tav tm="100000">
                                          <p:val>
                                            <p:strVal val="#ppt_x"/>
                                          </p:val>
                                        </p:tav>
                                      </p:tavLst>
                                    </p:anim>
                                    <p:anim calcmode="lin" valueType="num">
                                      <p:cBhvr>
                                        <p:cTn id="23" dur="1000" fill="hold"/>
                                        <p:tgtEl>
                                          <p:spTgt spid="86">
                                            <p:bg/>
                                          </p:spTgt>
                                        </p:tgtEl>
                                        <p:attrNameLst>
                                          <p:attrName>ppt_y</p:attrName>
                                        </p:attrNameLst>
                                      </p:cBhvr>
                                      <p:tavLst>
                                        <p:tav tm="0">
                                          <p:val>
                                            <p:strVal val="#ppt_y"/>
                                          </p:val>
                                        </p:tav>
                                        <p:tav tm="100000">
                                          <p:val>
                                            <p:strVal val="#ppt_y"/>
                                          </p:val>
                                        </p:tav>
                                      </p:tavLst>
                                    </p:anim>
                                  </p:childTnLst>
                                </p:cTn>
                              </p:par>
                              <p:par>
                                <p:cTn id="24" presetID="2" presetClass="entr" presetSubtype="2" fill="hold" grpId="3">
                                  <p:stCondLst>
                                    <p:cond delay="0"/>
                                  </p:stCondLst>
                                  <p:iterate>
                                    <p:tmAbs val="0"/>
                                  </p:iterate>
                                  <p:childTnLst>
                                    <p:set>
                                      <p:cBhvr>
                                        <p:cTn id="25" fill="hold"/>
                                        <p:tgtEl>
                                          <p:spTgt spid="86">
                                            <p:txEl>
                                              <p:pRg st="0" end="0"/>
                                            </p:txEl>
                                          </p:spTgt>
                                        </p:tgtEl>
                                        <p:attrNameLst>
                                          <p:attrName>style.visibility</p:attrName>
                                        </p:attrNameLst>
                                      </p:cBhvr>
                                      <p:to>
                                        <p:strVal val="visible"/>
                                      </p:to>
                                    </p:set>
                                    <p:anim calcmode="lin" valueType="num">
                                      <p:cBhvr>
                                        <p:cTn id="26" dur="1000" fill="hold"/>
                                        <p:tgtEl>
                                          <p:spTgt spid="86">
                                            <p:txEl>
                                              <p:pRg st="0" end="0"/>
                                            </p:txEl>
                                          </p:spTgt>
                                        </p:tgtEl>
                                        <p:attrNameLst>
                                          <p:attrName>ppt_x</p:attrName>
                                        </p:attrNameLst>
                                      </p:cBhvr>
                                      <p:tavLst>
                                        <p:tav tm="0">
                                          <p:val>
                                            <p:strVal val="1+#ppt_w/2"/>
                                          </p:val>
                                        </p:tav>
                                        <p:tav tm="100000">
                                          <p:val>
                                            <p:strVal val="#ppt_x"/>
                                          </p:val>
                                        </p:tav>
                                      </p:tavLst>
                                    </p:anim>
                                    <p:anim calcmode="lin" valueType="num">
                                      <p:cBhvr>
                                        <p:cTn id="27" dur="1000" fill="hold"/>
                                        <p:tgtEl>
                                          <p:spTgt spid="86">
                                            <p:txEl>
                                              <p:pRg st="0" end="0"/>
                                            </p:txEl>
                                          </p:spTgt>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 presetClass="entr" presetSubtype="2" fill="hold" grpId="3" nodeType="afterEffect">
                                  <p:stCondLst>
                                    <p:cond delay="0"/>
                                  </p:stCondLst>
                                  <p:iterate>
                                    <p:tmAbs val="0"/>
                                  </p:iterate>
                                  <p:childTnLst>
                                    <p:set>
                                      <p:cBhvr>
                                        <p:cTn id="30" fill="hold"/>
                                        <p:tgtEl>
                                          <p:spTgt spid="86">
                                            <p:txEl>
                                              <p:pRg st="1" end="1"/>
                                            </p:txEl>
                                          </p:spTgt>
                                        </p:tgtEl>
                                        <p:attrNameLst>
                                          <p:attrName>style.visibility</p:attrName>
                                        </p:attrNameLst>
                                      </p:cBhvr>
                                      <p:to>
                                        <p:strVal val="visible"/>
                                      </p:to>
                                    </p:set>
                                    <p:anim calcmode="lin" valueType="num">
                                      <p:cBhvr>
                                        <p:cTn id="31" dur="1000" fill="hold"/>
                                        <p:tgtEl>
                                          <p:spTgt spid="86">
                                            <p:txEl>
                                              <p:pRg st="1" end="1"/>
                                            </p:txEl>
                                          </p:spTgt>
                                        </p:tgtEl>
                                        <p:attrNameLst>
                                          <p:attrName>ppt_x</p:attrName>
                                        </p:attrNameLst>
                                      </p:cBhvr>
                                      <p:tavLst>
                                        <p:tav tm="0">
                                          <p:val>
                                            <p:strVal val="1+#ppt_w/2"/>
                                          </p:val>
                                        </p:tav>
                                        <p:tav tm="100000">
                                          <p:val>
                                            <p:strVal val="#ppt_x"/>
                                          </p:val>
                                        </p:tav>
                                      </p:tavLst>
                                    </p:anim>
                                    <p:anim calcmode="lin" valueType="num">
                                      <p:cBhvr>
                                        <p:cTn id="32" dur="1000" fill="hold"/>
                                        <p:tgtEl>
                                          <p:spTgt spid="8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8" fill="hold" grpId="4" nodeType="clickEffect">
                                  <p:stCondLst>
                                    <p:cond delay="0"/>
                                  </p:stCondLst>
                                  <p:iterate>
                                    <p:tmAbs val="0"/>
                                  </p:iterate>
                                  <p:childTnLst>
                                    <p:set>
                                      <p:cBhvr>
                                        <p:cTn id="36" fill="hold"/>
                                        <p:tgtEl>
                                          <p:spTgt spid="87">
                                            <p:bg/>
                                          </p:spTgt>
                                        </p:tgtEl>
                                        <p:attrNameLst>
                                          <p:attrName>style.visibility</p:attrName>
                                        </p:attrNameLst>
                                      </p:cBhvr>
                                      <p:to>
                                        <p:strVal val="visible"/>
                                      </p:to>
                                    </p:set>
                                    <p:animEffect transition="in" filter="(null)(right)">
                                      <p:cBhvr>
                                        <p:cTn id="37" dur="1000"/>
                                        <p:tgtEl>
                                          <p:spTgt spid="87">
                                            <p:bg/>
                                          </p:spTgt>
                                        </p:tgtEl>
                                      </p:cBhvr>
                                    </p:animEffect>
                                  </p:childTnLst>
                                </p:cTn>
                              </p:par>
                              <p:par>
                                <p:cTn id="38" presetID="1" presetClass="entr" presetSubtype="8" fill="hold" grpId="4">
                                  <p:stCondLst>
                                    <p:cond delay="0"/>
                                  </p:stCondLst>
                                  <p:iterate>
                                    <p:tmAbs val="0"/>
                                  </p:iterate>
                                  <p:childTnLst>
                                    <p:set>
                                      <p:cBhvr>
                                        <p:cTn id="39" fill="hold"/>
                                        <p:tgtEl>
                                          <p:spTgt spid="87">
                                            <p:txEl>
                                              <p:pRg st="0" end="0"/>
                                            </p:txEl>
                                          </p:spTgt>
                                        </p:tgtEl>
                                        <p:attrNameLst>
                                          <p:attrName>style.visibility</p:attrName>
                                        </p:attrNameLst>
                                      </p:cBhvr>
                                      <p:to>
                                        <p:strVal val="visible"/>
                                      </p:to>
                                    </p:set>
                                    <p:animEffect transition="in" filter="(null)(right)">
                                      <p:cBhvr>
                                        <p:cTn id="40" dur="1000"/>
                                        <p:tgtEl>
                                          <p:spTgt spid="87">
                                            <p:txEl>
                                              <p:pRg st="0" end="0"/>
                                            </p:txEl>
                                          </p:spTgt>
                                        </p:tgtEl>
                                      </p:cBhvr>
                                    </p:animEffect>
                                  </p:childTnLst>
                                </p:cTn>
                              </p:par>
                            </p:childTnLst>
                          </p:cTn>
                        </p:par>
                        <p:par>
                          <p:cTn id="41" fill="hold">
                            <p:stCondLst>
                              <p:cond delay="1000"/>
                            </p:stCondLst>
                            <p:childTnLst>
                              <p:par>
                                <p:cTn id="42" presetID="2" presetClass="entr" presetSubtype="4" fill="hold" grpId="5" nodeType="afterEffect">
                                  <p:stCondLst>
                                    <p:cond delay="0"/>
                                  </p:stCondLst>
                                  <p:iterate>
                                    <p:tmAbs val="0"/>
                                  </p:iterate>
                                  <p:childTnLst>
                                    <p:set>
                                      <p:cBhvr>
                                        <p:cTn id="43" fill="hold"/>
                                        <p:tgtEl>
                                          <p:spTgt spid="88">
                                            <p:bg/>
                                          </p:spTgt>
                                        </p:tgtEl>
                                        <p:attrNameLst>
                                          <p:attrName>style.visibility</p:attrName>
                                        </p:attrNameLst>
                                      </p:cBhvr>
                                      <p:to>
                                        <p:strVal val="visible"/>
                                      </p:to>
                                    </p:set>
                                    <p:anim calcmode="lin" valueType="num">
                                      <p:cBhvr>
                                        <p:cTn id="44" dur="1000" fill="hold"/>
                                        <p:tgtEl>
                                          <p:spTgt spid="88">
                                            <p:bg/>
                                          </p:spTgt>
                                        </p:tgtEl>
                                        <p:attrNameLst>
                                          <p:attrName>ppt_x</p:attrName>
                                        </p:attrNameLst>
                                      </p:cBhvr>
                                      <p:tavLst>
                                        <p:tav tm="0">
                                          <p:val>
                                            <p:strVal val="#ppt_x"/>
                                          </p:val>
                                        </p:tav>
                                        <p:tav tm="100000">
                                          <p:val>
                                            <p:strVal val="#ppt_x"/>
                                          </p:val>
                                        </p:tav>
                                      </p:tavLst>
                                    </p:anim>
                                    <p:anim calcmode="lin" valueType="num">
                                      <p:cBhvr>
                                        <p:cTn id="45" dur="1000" fill="hold"/>
                                        <p:tgtEl>
                                          <p:spTgt spid="88">
                                            <p:bg/>
                                          </p:spTgt>
                                        </p:tgtEl>
                                        <p:attrNameLst>
                                          <p:attrName>ppt_y</p:attrName>
                                        </p:attrNameLst>
                                      </p:cBhvr>
                                      <p:tavLst>
                                        <p:tav tm="0">
                                          <p:val>
                                            <p:strVal val="1+#ppt_h/2"/>
                                          </p:val>
                                        </p:tav>
                                        <p:tav tm="100000">
                                          <p:val>
                                            <p:strVal val="#ppt_y"/>
                                          </p:val>
                                        </p:tav>
                                      </p:tavLst>
                                    </p:anim>
                                  </p:childTnLst>
                                </p:cTn>
                              </p:par>
                              <p:par>
                                <p:cTn id="46" presetID="2" presetClass="entr" presetSubtype="4" fill="hold" grpId="5">
                                  <p:stCondLst>
                                    <p:cond delay="0"/>
                                  </p:stCondLst>
                                  <p:iterate>
                                    <p:tmAbs val="0"/>
                                  </p:iterate>
                                  <p:childTnLst>
                                    <p:set>
                                      <p:cBhvr>
                                        <p:cTn id="47" fill="hold"/>
                                        <p:tgtEl>
                                          <p:spTgt spid="88">
                                            <p:txEl>
                                              <p:pRg st="0" end="0"/>
                                            </p:txEl>
                                          </p:spTgt>
                                        </p:tgtEl>
                                        <p:attrNameLst>
                                          <p:attrName>style.visibility</p:attrName>
                                        </p:attrNameLst>
                                      </p:cBhvr>
                                      <p:to>
                                        <p:strVal val="visible"/>
                                      </p:to>
                                    </p:set>
                                    <p:anim calcmode="lin" valueType="num">
                                      <p:cBhvr>
                                        <p:cTn id="48" dur="1000" fill="hold"/>
                                        <p:tgtEl>
                                          <p:spTgt spid="88">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88">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grpId="5" nodeType="afterEffect">
                                  <p:stCondLst>
                                    <p:cond delay="0"/>
                                  </p:stCondLst>
                                  <p:iterate>
                                    <p:tmAbs val="0"/>
                                  </p:iterate>
                                  <p:childTnLst>
                                    <p:set>
                                      <p:cBhvr>
                                        <p:cTn id="52" fill="hold"/>
                                        <p:tgtEl>
                                          <p:spTgt spid="88">
                                            <p:txEl>
                                              <p:pRg st="1" end="1"/>
                                            </p:txEl>
                                          </p:spTgt>
                                        </p:tgtEl>
                                        <p:attrNameLst>
                                          <p:attrName>style.visibility</p:attrName>
                                        </p:attrNameLst>
                                      </p:cBhvr>
                                      <p:to>
                                        <p:strVal val="visible"/>
                                      </p:to>
                                    </p:set>
                                    <p:anim calcmode="lin" valueType="num">
                                      <p:cBhvr>
                                        <p:cTn id="53" dur="1000" fill="hold"/>
                                        <p:tgtEl>
                                          <p:spTgt spid="88">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88">
                                            <p:txEl>
                                              <p:pRg st="1" end="1"/>
                                            </p:txEl>
                                          </p:spTgt>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2" presetClass="entr" presetSubtype="4" fill="hold" grpId="5" nodeType="afterEffect">
                                  <p:stCondLst>
                                    <p:cond delay="0"/>
                                  </p:stCondLst>
                                  <p:iterate>
                                    <p:tmAbs val="0"/>
                                  </p:iterate>
                                  <p:childTnLst>
                                    <p:set>
                                      <p:cBhvr>
                                        <p:cTn id="57" fill="hold"/>
                                        <p:tgtEl>
                                          <p:spTgt spid="88">
                                            <p:txEl>
                                              <p:pRg st="2" end="2"/>
                                            </p:txEl>
                                          </p:spTgt>
                                        </p:tgtEl>
                                        <p:attrNameLst>
                                          <p:attrName>style.visibility</p:attrName>
                                        </p:attrNameLst>
                                      </p:cBhvr>
                                      <p:to>
                                        <p:strVal val="visible"/>
                                      </p:to>
                                    </p:set>
                                    <p:anim calcmode="lin" valueType="num">
                                      <p:cBhvr>
                                        <p:cTn id="58" dur="1000" fill="hold"/>
                                        <p:tgtEl>
                                          <p:spTgt spid="88">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88">
                                            <p:txEl>
                                              <p:pRg st="2" end="2"/>
                                            </p:txEl>
                                          </p:spTgt>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 presetClass="entr" presetSubtype="4" fill="hold" grpId="5" nodeType="afterEffect">
                                  <p:stCondLst>
                                    <p:cond delay="0"/>
                                  </p:stCondLst>
                                  <p:iterate>
                                    <p:tmAbs val="0"/>
                                  </p:iterate>
                                  <p:childTnLst>
                                    <p:set>
                                      <p:cBhvr>
                                        <p:cTn id="62" fill="hold"/>
                                        <p:tgtEl>
                                          <p:spTgt spid="88">
                                            <p:txEl>
                                              <p:pRg st="3" end="3"/>
                                            </p:txEl>
                                          </p:spTgt>
                                        </p:tgtEl>
                                        <p:attrNameLst>
                                          <p:attrName>style.visibility</p:attrName>
                                        </p:attrNameLst>
                                      </p:cBhvr>
                                      <p:to>
                                        <p:strVal val="visible"/>
                                      </p:to>
                                    </p:set>
                                    <p:anim calcmode="lin" valueType="num">
                                      <p:cBhvr>
                                        <p:cTn id="63" dur="1000" fill="hold"/>
                                        <p:tgtEl>
                                          <p:spTgt spid="88">
                                            <p:txEl>
                                              <p:pRg st="3" end="3"/>
                                            </p:txEl>
                                          </p:spTgt>
                                        </p:tgtEl>
                                        <p:attrNameLst>
                                          <p:attrName>ppt_x</p:attrName>
                                        </p:attrNameLst>
                                      </p:cBhvr>
                                      <p:tavLst>
                                        <p:tav tm="0">
                                          <p:val>
                                            <p:strVal val="#ppt_x"/>
                                          </p:val>
                                        </p:tav>
                                        <p:tav tm="100000">
                                          <p:val>
                                            <p:strVal val="#ppt_x"/>
                                          </p:val>
                                        </p:tav>
                                      </p:tavLst>
                                    </p:anim>
                                    <p:anim calcmode="lin" valueType="num">
                                      <p:cBhvr>
                                        <p:cTn id="64" dur="1000" fill="hold"/>
                                        <p:tgtEl>
                                          <p:spTgt spid="88">
                                            <p:txEl>
                                              <p:pRg st="3" end="3"/>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5" nodeType="afterEffect">
                                  <p:stCondLst>
                                    <p:cond delay="0"/>
                                  </p:stCondLst>
                                  <p:iterate>
                                    <p:tmAbs val="0"/>
                                  </p:iterate>
                                  <p:childTnLst>
                                    <p:set>
                                      <p:cBhvr>
                                        <p:cTn id="67" fill="hold"/>
                                        <p:tgtEl>
                                          <p:spTgt spid="88">
                                            <p:txEl>
                                              <p:pRg st="4" end="4"/>
                                            </p:txEl>
                                          </p:spTgt>
                                        </p:tgtEl>
                                        <p:attrNameLst>
                                          <p:attrName>style.visibility</p:attrName>
                                        </p:attrNameLst>
                                      </p:cBhvr>
                                      <p:to>
                                        <p:strVal val="visible"/>
                                      </p:to>
                                    </p:set>
                                    <p:anim calcmode="lin" valueType="num">
                                      <p:cBhvr>
                                        <p:cTn id="68" dur="1000" fill="hold"/>
                                        <p:tgtEl>
                                          <p:spTgt spid="88">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8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2" animBg="1" advAuto="0"/>
      <p:bldP spid="86" grpId="3" build="p" bldLvl="5" animBg="1" advAuto="0"/>
      <p:bldP spid="87" grpId="4" build="p" bldLvl="5" animBg="1" advAuto="0"/>
      <p:bldP spid="88" grpId="5" build="p" bldLvl="5" animBg="1" advAuto="0"/>
      <p:bldP spid="90" grpId="1"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92" name="Shape 9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FFFFFF"/>
                </a:solidFill>
                <a:uFill>
                  <a:solidFill>
                    <a:srgbClr val="FFFFFF"/>
                  </a:solidFill>
                </a:uFill>
              </a:rPr>
              <a:t>12</a:t>
            </a:fld>
            <a:endParaRPr sz="1000">
              <a:solidFill>
                <a:srgbClr val="FFFFFF"/>
              </a:solidFill>
              <a:uFill>
                <a:solidFill>
                  <a:srgbClr val="FFFFFF"/>
                </a:solidFill>
              </a:uFill>
            </a:endParaRPr>
          </a:p>
        </p:txBody>
      </p:sp>
      <p:grpSp>
        <p:nvGrpSpPr>
          <p:cNvPr id="95" name="Group 95"/>
          <p:cNvGrpSpPr/>
          <p:nvPr/>
        </p:nvGrpSpPr>
        <p:grpSpPr>
          <a:xfrm>
            <a:off x="2337851" y="859391"/>
            <a:ext cx="4468298" cy="1919198"/>
            <a:chOff x="-127000" y="-88900"/>
            <a:chExt cx="4468296" cy="1919197"/>
          </a:xfrm>
        </p:grpSpPr>
        <p:pic>
          <p:nvPicPr>
            <p:cNvPr id="94" name="pasted-image.tif"/>
            <p:cNvPicPr/>
            <p:nvPr/>
          </p:nvPicPr>
          <p:blipFill>
            <a:blip r:embed="rId2">
              <a:extLst/>
            </a:blip>
            <a:stretch>
              <a:fillRect/>
            </a:stretch>
          </p:blipFill>
          <p:spPr>
            <a:xfrm>
              <a:off x="0" y="0"/>
              <a:ext cx="4214297" cy="1588998"/>
            </a:xfrm>
            <a:prstGeom prst="rect">
              <a:avLst/>
            </a:prstGeom>
            <a:ln>
              <a:noFill/>
            </a:ln>
            <a:effectLst/>
          </p:spPr>
        </p:pic>
        <p:pic>
          <p:nvPicPr>
            <p:cNvPr id="93" name="Image 92"/>
            <p:cNvPicPr/>
            <p:nvPr/>
          </p:nvPicPr>
          <p:blipFill>
            <a:blip r:embed="rId3">
              <a:extLst/>
            </a:blip>
            <a:stretch>
              <a:fillRect/>
            </a:stretch>
          </p:blipFill>
          <p:spPr>
            <a:xfrm>
              <a:off x="-127000" y="-88900"/>
              <a:ext cx="4468297" cy="1919198"/>
            </a:xfrm>
            <a:prstGeom prst="rect">
              <a:avLst/>
            </a:prstGeom>
            <a:effectLst/>
          </p:spPr>
        </p:pic>
      </p:grpSp>
      <p:sp>
        <p:nvSpPr>
          <p:cNvPr id="96" name="Shape 96"/>
          <p:cNvSpPr/>
          <p:nvPr/>
        </p:nvSpPr>
        <p:spPr>
          <a:xfrm>
            <a:off x="2432992" y="3594100"/>
            <a:ext cx="4278016" cy="635000"/>
          </a:xfrm>
          <a:prstGeom prst="rect">
            <a:avLst/>
          </a:prstGeom>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500">
                <a:solidFill>
                  <a:srgbClr val="FFFFFF"/>
                </a:solidFill>
                <a:latin typeface="Verdana"/>
                <a:ea typeface="Verdana"/>
                <a:cs typeface="Verdana"/>
                <a:sym typeface="Verdana"/>
              </a:defRPr>
            </a:lvl1pPr>
          </a:lstStyle>
          <a:p>
            <a:pPr lvl="0">
              <a:defRPr sz="1800">
                <a:solidFill>
                  <a:srgbClr val="000000"/>
                </a:solidFill>
                <a:uFillTx/>
              </a:defRPr>
            </a:pPr>
            <a:r>
              <a:rPr sz="3500">
                <a:solidFill>
                  <a:srgbClr val="FFFFFF"/>
                </a:solidFill>
                <a:uFill>
                  <a:solidFill>
                    <a:srgbClr val="FEE200"/>
                  </a:solidFill>
                </a:uFill>
              </a:rPr>
              <a:t>Le Développement</a:t>
            </a:r>
          </a:p>
        </p:txBody>
      </p:sp>
    </p:spTree>
  </p:cSld>
  <p:clrMapOvr>
    <a:masterClrMapping/>
  </p:clrMapOvr>
  <p:transition xmlns:p14="http://schemas.microsoft.com/office/powerpoint/2010/mai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98" name="Shape 98"/>
          <p:cNvSpPr/>
          <p:nvPr/>
        </p:nvSpPr>
        <p:spPr>
          <a:xfrm>
            <a:off x="152400" y="457200"/>
            <a:ext cx="8775700" cy="381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just">
              <a:spcBef>
                <a:spcPts val="400"/>
              </a:spcBef>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Le mouvement est lancé, et ne s'arrêtera plus :</a:t>
            </a:r>
          </a:p>
        </p:txBody>
      </p:sp>
      <p:grpSp>
        <p:nvGrpSpPr>
          <p:cNvPr id="101" name="Group 101"/>
          <p:cNvGrpSpPr/>
          <p:nvPr/>
        </p:nvGrpSpPr>
        <p:grpSpPr>
          <a:xfrm>
            <a:off x="4635500" y="1397000"/>
            <a:ext cx="4152900" cy="2406523"/>
            <a:chOff x="-127000" y="-88900"/>
            <a:chExt cx="4152900" cy="2406522"/>
          </a:xfrm>
        </p:grpSpPr>
        <p:pic>
          <p:nvPicPr>
            <p:cNvPr id="100" name="image14.jpg"/>
            <p:cNvPicPr/>
            <p:nvPr/>
          </p:nvPicPr>
          <p:blipFill>
            <a:blip r:embed="rId2">
              <a:extLst/>
            </a:blip>
            <a:stretch>
              <a:fillRect/>
            </a:stretch>
          </p:blipFill>
          <p:spPr>
            <a:xfrm>
              <a:off x="0" y="0"/>
              <a:ext cx="3898900" cy="2076323"/>
            </a:xfrm>
            <a:prstGeom prst="rect">
              <a:avLst/>
            </a:prstGeom>
            <a:ln>
              <a:noFill/>
            </a:ln>
            <a:effectLst/>
          </p:spPr>
        </p:pic>
        <p:pic>
          <p:nvPicPr>
            <p:cNvPr id="99" name="Image 98"/>
            <p:cNvPicPr/>
            <p:nvPr/>
          </p:nvPicPr>
          <p:blipFill>
            <a:blip r:embed="rId3">
              <a:extLst/>
            </a:blip>
            <a:stretch>
              <a:fillRect/>
            </a:stretch>
          </p:blipFill>
          <p:spPr>
            <a:xfrm>
              <a:off x="-127000" y="-88900"/>
              <a:ext cx="4152900" cy="2406523"/>
            </a:xfrm>
            <a:prstGeom prst="rect">
              <a:avLst/>
            </a:prstGeom>
            <a:effectLst/>
          </p:spPr>
        </p:pic>
      </p:grpSp>
      <p:sp>
        <p:nvSpPr>
          <p:cNvPr id="102" name="Shape 102"/>
          <p:cNvSpPr/>
          <p:nvPr/>
        </p:nvSpPr>
        <p:spPr>
          <a:xfrm>
            <a:off x="317500" y="1397000"/>
            <a:ext cx="3898900" cy="357632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gn="just">
              <a:spcBef>
                <a:spcPts val="400"/>
              </a:spcBef>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Juin 1909 : Seattle et Los Angeles</a:t>
            </a:r>
          </a:p>
          <a:p>
            <a:pPr lvl="0" algn="just">
              <a:spcBef>
                <a:spcPts val="400"/>
              </a:spcBef>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Août 1909 : New York</a:t>
            </a:r>
          </a:p>
          <a:p>
            <a:pPr lvl="0" algn="just">
              <a:spcBef>
                <a:spcPts val="400"/>
              </a:spcBef>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Décembre 1909 : Boston</a:t>
            </a:r>
          </a:p>
          <a:p>
            <a:pPr lvl="0" algn="just">
              <a:spcBef>
                <a:spcPts val="400"/>
              </a:spcBef>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Janvier 1910 : Tacoma, Minneapolis et Saint Paul</a:t>
            </a:r>
          </a:p>
          <a:p>
            <a:pPr lvl="0" algn="just">
              <a:spcBef>
                <a:spcPts val="400"/>
              </a:spcBef>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Février : Saint Louis et La Nouvelle Orléans</a:t>
            </a:r>
          </a:p>
          <a:p>
            <a:pPr lvl="0" algn="just">
              <a:spcBef>
                <a:spcPts val="400"/>
              </a:spcBef>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Mai : Kansas City</a:t>
            </a:r>
          </a:p>
          <a:p>
            <a:pPr lvl="0" algn="just">
              <a:spcBef>
                <a:spcPts val="400"/>
              </a:spcBef>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Juin : Lincoln</a:t>
            </a:r>
          </a:p>
          <a:p>
            <a:pPr lvl="0" algn="just">
              <a:spcBef>
                <a:spcPts val="400"/>
              </a:spcBef>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Juillet : Detroit et Portland </a:t>
            </a:r>
          </a:p>
        </p:txBody>
      </p:sp>
      <p:sp>
        <p:nvSpPr>
          <p:cNvPr id="103" name="Shape 103"/>
          <p:cNvSpPr/>
          <p:nvPr/>
        </p:nvSpPr>
        <p:spPr>
          <a:xfrm>
            <a:off x="63500" y="5283200"/>
            <a:ext cx="9004300" cy="1193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gn="just">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Le 15 août 1910, il y a 1800 rotariens et 16 Rotary Clubs… 14 d'entre eux se réunissent à Chicago et créent la "National Association of Rotary Clubs of America", pour protéger le concept de Rotary, et coordonner leurs actions…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02">
                                            <p:bg/>
                                          </p:spTgt>
                                        </p:tgtEl>
                                        <p:attrNameLst>
                                          <p:attrName>style.visibility</p:attrName>
                                        </p:attrNameLst>
                                      </p:cBhvr>
                                      <p:to>
                                        <p:strVal val="visible"/>
                                      </p:to>
                                    </p:set>
                                    <p:anim calcmode="lin" valueType="num">
                                      <p:cBhvr>
                                        <p:cTn id="7" dur="1000" fill="hold"/>
                                        <p:tgtEl>
                                          <p:spTgt spid="102">
                                            <p:bg/>
                                          </p:spTgt>
                                        </p:tgtEl>
                                        <p:attrNameLst>
                                          <p:attrName>ppt_x</p:attrName>
                                        </p:attrNameLst>
                                      </p:cBhvr>
                                      <p:tavLst>
                                        <p:tav tm="0">
                                          <p:val>
                                            <p:strVal val="#ppt_x"/>
                                          </p:val>
                                        </p:tav>
                                        <p:tav tm="100000">
                                          <p:val>
                                            <p:strVal val="#ppt_x"/>
                                          </p:val>
                                        </p:tav>
                                      </p:tavLst>
                                    </p:anim>
                                    <p:anim calcmode="lin" valueType="num">
                                      <p:cBhvr>
                                        <p:cTn id="8" dur="1000" fill="hold"/>
                                        <p:tgtEl>
                                          <p:spTgt spid="102">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p:stCondLst>
                                    <p:cond delay="0"/>
                                  </p:stCondLst>
                                  <p:iterate>
                                    <p:tmAbs val="0"/>
                                  </p:iterate>
                                  <p:childTnLst>
                                    <p:set>
                                      <p:cBhvr>
                                        <p:cTn id="10" fill="hold"/>
                                        <p:tgtEl>
                                          <p:spTgt spid="102">
                                            <p:txEl>
                                              <p:pRg st="0" end="0"/>
                                            </p:txEl>
                                          </p:spTgt>
                                        </p:tgtEl>
                                        <p:attrNameLst>
                                          <p:attrName>style.visibility</p:attrName>
                                        </p:attrNameLst>
                                      </p:cBhvr>
                                      <p:to>
                                        <p:strVal val="visible"/>
                                      </p:to>
                                    </p:set>
                                    <p:anim calcmode="lin" valueType="num">
                                      <p:cBhvr>
                                        <p:cTn id="11"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0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1" nodeType="afterEffect">
                                  <p:stCondLst>
                                    <p:cond delay="0"/>
                                  </p:stCondLst>
                                  <p:iterate>
                                    <p:tmAbs val="0"/>
                                  </p:iterate>
                                  <p:childTnLst>
                                    <p:set>
                                      <p:cBhvr>
                                        <p:cTn id="15" fill="hold"/>
                                        <p:tgtEl>
                                          <p:spTgt spid="102">
                                            <p:txEl>
                                              <p:pRg st="1" end="1"/>
                                            </p:txEl>
                                          </p:spTgt>
                                        </p:tgtEl>
                                        <p:attrNameLst>
                                          <p:attrName>style.visibility</p:attrName>
                                        </p:attrNameLst>
                                      </p:cBhvr>
                                      <p:to>
                                        <p:strVal val="visible"/>
                                      </p:to>
                                    </p:set>
                                    <p:anim calcmode="lin" valueType="num">
                                      <p:cBhvr>
                                        <p:cTn id="16" dur="1000" fill="hold"/>
                                        <p:tgtEl>
                                          <p:spTgt spid="102">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02">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1" nodeType="afterEffect">
                                  <p:stCondLst>
                                    <p:cond delay="0"/>
                                  </p:stCondLst>
                                  <p:iterate>
                                    <p:tmAbs val="0"/>
                                  </p:iterate>
                                  <p:childTnLst>
                                    <p:set>
                                      <p:cBhvr>
                                        <p:cTn id="20" fill="hold"/>
                                        <p:tgtEl>
                                          <p:spTgt spid="102">
                                            <p:txEl>
                                              <p:pRg st="2" end="2"/>
                                            </p:txEl>
                                          </p:spTgt>
                                        </p:tgtEl>
                                        <p:attrNameLst>
                                          <p:attrName>style.visibility</p:attrName>
                                        </p:attrNameLst>
                                      </p:cBhvr>
                                      <p:to>
                                        <p:strVal val="visible"/>
                                      </p:to>
                                    </p:set>
                                    <p:anim calcmode="lin" valueType="num">
                                      <p:cBhvr>
                                        <p:cTn id="21"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02">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1" nodeType="afterEffect">
                                  <p:stCondLst>
                                    <p:cond delay="0"/>
                                  </p:stCondLst>
                                  <p:iterate>
                                    <p:tmAbs val="0"/>
                                  </p:iterate>
                                  <p:childTnLst>
                                    <p:set>
                                      <p:cBhvr>
                                        <p:cTn id="25" fill="hold"/>
                                        <p:tgtEl>
                                          <p:spTgt spid="102">
                                            <p:txEl>
                                              <p:pRg st="3" end="3"/>
                                            </p:txEl>
                                          </p:spTgt>
                                        </p:tgtEl>
                                        <p:attrNameLst>
                                          <p:attrName>style.visibility</p:attrName>
                                        </p:attrNameLst>
                                      </p:cBhvr>
                                      <p:to>
                                        <p:strVal val="visible"/>
                                      </p:to>
                                    </p:set>
                                    <p:anim calcmode="lin" valueType="num">
                                      <p:cBhvr>
                                        <p:cTn id="26"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02">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1" nodeType="afterEffect">
                                  <p:stCondLst>
                                    <p:cond delay="0"/>
                                  </p:stCondLst>
                                  <p:iterate>
                                    <p:tmAbs val="0"/>
                                  </p:iterate>
                                  <p:childTnLst>
                                    <p:set>
                                      <p:cBhvr>
                                        <p:cTn id="30" fill="hold"/>
                                        <p:tgtEl>
                                          <p:spTgt spid="102">
                                            <p:txEl>
                                              <p:pRg st="4" end="4"/>
                                            </p:txEl>
                                          </p:spTgt>
                                        </p:tgtEl>
                                        <p:attrNameLst>
                                          <p:attrName>style.visibility</p:attrName>
                                        </p:attrNameLst>
                                      </p:cBhvr>
                                      <p:to>
                                        <p:strVal val="visible"/>
                                      </p:to>
                                    </p:set>
                                    <p:anim calcmode="lin" valueType="num">
                                      <p:cBhvr>
                                        <p:cTn id="31"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102">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10" presetClass="entr" presetSubtype="0" fill="hold" grpId="2" nodeType="afterEffect">
                                  <p:stCondLst>
                                    <p:cond delay="1500"/>
                                  </p:stCondLst>
                                  <p:iterate>
                                    <p:tmAbs val="0"/>
                                  </p:iterate>
                                  <p:childTnLst>
                                    <p:set>
                                      <p:cBhvr>
                                        <p:cTn id="35" fill="hold"/>
                                        <p:tgtEl>
                                          <p:spTgt spid="101"/>
                                        </p:tgtEl>
                                        <p:attrNameLst>
                                          <p:attrName>style.visibility</p:attrName>
                                        </p:attrNameLst>
                                      </p:cBhvr>
                                      <p:to>
                                        <p:strVal val="visible"/>
                                      </p:to>
                                    </p:set>
                                    <p:animEffect transition="in" filter="fade">
                                      <p:cBhvr>
                                        <p:cTn id="36" dur="1000"/>
                                        <p:tgtEl>
                                          <p:spTgt spid="101"/>
                                        </p:tgtEl>
                                      </p:cBhvr>
                                    </p:animEffect>
                                  </p:childTnLst>
                                </p:cTn>
                              </p:par>
                            </p:childTnLst>
                          </p:cTn>
                        </p:par>
                        <p:par>
                          <p:cTn id="37" fill="hold">
                            <p:stCondLst>
                              <p:cond delay="7500"/>
                            </p:stCondLst>
                            <p:childTnLst>
                              <p:par>
                                <p:cTn id="38" presetID="2" presetClass="entr" presetSubtype="4" fill="hold" grpId="1" nodeType="afterEffect">
                                  <p:stCondLst>
                                    <p:cond delay="0"/>
                                  </p:stCondLst>
                                  <p:iterate>
                                    <p:tmAbs val="0"/>
                                  </p:iterate>
                                  <p:childTnLst>
                                    <p:set>
                                      <p:cBhvr>
                                        <p:cTn id="39" fill="hold"/>
                                        <p:tgtEl>
                                          <p:spTgt spid="102">
                                            <p:txEl>
                                              <p:pRg st="5" end="5"/>
                                            </p:txEl>
                                          </p:spTgt>
                                        </p:tgtEl>
                                        <p:attrNameLst>
                                          <p:attrName>style.visibility</p:attrName>
                                        </p:attrNameLst>
                                      </p:cBhvr>
                                      <p:to>
                                        <p:strVal val="visible"/>
                                      </p:to>
                                    </p:set>
                                    <p:anim calcmode="lin" valueType="num">
                                      <p:cBhvr>
                                        <p:cTn id="40" dur="1000" fill="hold"/>
                                        <p:tgtEl>
                                          <p:spTgt spid="10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02">
                                            <p:txEl>
                                              <p:pRg st="5" end="5"/>
                                            </p:txEl>
                                          </p:spTgt>
                                        </p:tgtEl>
                                        <p:attrNameLst>
                                          <p:attrName>ppt_y</p:attrName>
                                        </p:attrNameLst>
                                      </p:cBhvr>
                                      <p:tavLst>
                                        <p:tav tm="0">
                                          <p:val>
                                            <p:strVal val="1+#ppt_h/2"/>
                                          </p:val>
                                        </p:tav>
                                        <p:tav tm="100000">
                                          <p:val>
                                            <p:strVal val="#ppt_y"/>
                                          </p:val>
                                        </p:tav>
                                      </p:tavLst>
                                    </p:anim>
                                  </p:childTnLst>
                                </p:cTn>
                              </p:par>
                            </p:childTnLst>
                          </p:cTn>
                        </p:par>
                        <p:par>
                          <p:cTn id="42" fill="hold">
                            <p:stCondLst>
                              <p:cond delay="8500"/>
                            </p:stCondLst>
                            <p:childTnLst>
                              <p:par>
                                <p:cTn id="43" presetID="2" presetClass="entr" presetSubtype="4" fill="hold" grpId="1" nodeType="afterEffect">
                                  <p:stCondLst>
                                    <p:cond delay="0"/>
                                  </p:stCondLst>
                                  <p:iterate>
                                    <p:tmAbs val="0"/>
                                  </p:iterate>
                                  <p:childTnLst>
                                    <p:set>
                                      <p:cBhvr>
                                        <p:cTn id="44" fill="hold"/>
                                        <p:tgtEl>
                                          <p:spTgt spid="102">
                                            <p:txEl>
                                              <p:pRg st="6" end="6"/>
                                            </p:txEl>
                                          </p:spTgt>
                                        </p:tgtEl>
                                        <p:attrNameLst>
                                          <p:attrName>style.visibility</p:attrName>
                                        </p:attrNameLst>
                                      </p:cBhvr>
                                      <p:to>
                                        <p:strVal val="visible"/>
                                      </p:to>
                                    </p:set>
                                    <p:anim calcmode="lin" valueType="num">
                                      <p:cBhvr>
                                        <p:cTn id="45" dur="1000" fill="hold"/>
                                        <p:tgtEl>
                                          <p:spTgt spid="10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102">
                                            <p:txEl>
                                              <p:pRg st="6" end="6"/>
                                            </p:txEl>
                                          </p:spTgt>
                                        </p:tgtEl>
                                        <p:attrNameLst>
                                          <p:attrName>ppt_y</p:attrName>
                                        </p:attrNameLst>
                                      </p:cBhvr>
                                      <p:tavLst>
                                        <p:tav tm="0">
                                          <p:val>
                                            <p:strVal val="1+#ppt_h/2"/>
                                          </p:val>
                                        </p:tav>
                                        <p:tav tm="100000">
                                          <p:val>
                                            <p:strVal val="#ppt_y"/>
                                          </p:val>
                                        </p:tav>
                                      </p:tavLst>
                                    </p:anim>
                                  </p:childTnLst>
                                </p:cTn>
                              </p:par>
                            </p:childTnLst>
                          </p:cTn>
                        </p:par>
                        <p:par>
                          <p:cTn id="47" fill="hold">
                            <p:stCondLst>
                              <p:cond delay="9500"/>
                            </p:stCondLst>
                            <p:childTnLst>
                              <p:par>
                                <p:cTn id="48" presetID="2" presetClass="entr" presetSubtype="4" fill="hold" grpId="1" nodeType="afterEffect">
                                  <p:stCondLst>
                                    <p:cond delay="0"/>
                                  </p:stCondLst>
                                  <p:iterate>
                                    <p:tmAbs val="0"/>
                                  </p:iterate>
                                  <p:childTnLst>
                                    <p:set>
                                      <p:cBhvr>
                                        <p:cTn id="49" fill="hold"/>
                                        <p:tgtEl>
                                          <p:spTgt spid="102">
                                            <p:txEl>
                                              <p:pRg st="7" end="7"/>
                                            </p:txEl>
                                          </p:spTgt>
                                        </p:tgtEl>
                                        <p:attrNameLst>
                                          <p:attrName>style.visibility</p:attrName>
                                        </p:attrNameLst>
                                      </p:cBhvr>
                                      <p:to>
                                        <p:strVal val="visible"/>
                                      </p:to>
                                    </p:set>
                                    <p:anim calcmode="lin" valueType="num">
                                      <p:cBhvr>
                                        <p:cTn id="50" dur="1000" fill="hold"/>
                                        <p:tgtEl>
                                          <p:spTgt spid="10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10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3" nodeType="clickEffect">
                                  <p:stCondLst>
                                    <p:cond delay="0"/>
                                  </p:stCondLst>
                                  <p:iterate>
                                    <p:tmAbs val="0"/>
                                  </p:iterate>
                                  <p:childTnLst>
                                    <p:set>
                                      <p:cBhvr>
                                        <p:cTn id="55" fill="hold"/>
                                        <p:tgtEl>
                                          <p:spTgt spid="103"/>
                                        </p:tgtEl>
                                        <p:attrNameLst>
                                          <p:attrName>style.visibility</p:attrName>
                                        </p:attrNameLst>
                                      </p:cBhvr>
                                      <p:to>
                                        <p:strVal val="visible"/>
                                      </p:to>
                                    </p:set>
                                    <p:animEffect transition="in" filter="dissolve">
                                      <p:cBhvr>
                                        <p:cTn id="56" dur="2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2" animBg="1" advAuto="0"/>
      <p:bldP spid="102" grpId="1" build="p" bldLvl="5" animBg="1" advAuto="0"/>
      <p:bldP spid="103" grpId="3"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05" name="Shape 105"/>
          <p:cNvSpPr/>
          <p:nvPr/>
        </p:nvSpPr>
        <p:spPr>
          <a:xfrm>
            <a:off x="832644" y="539750"/>
            <a:ext cx="8178801" cy="1054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De 1911 à 1913, le développement du Rotary devient international et  des clubs se forment au Canada, en Grande-Bretagne et en Irlande.</a:t>
            </a:r>
          </a:p>
          <a:p>
            <a:pPr lvl="0">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 </a:t>
            </a:r>
          </a:p>
        </p:txBody>
      </p:sp>
      <p:pic>
        <p:nvPicPr>
          <p:cNvPr id="106" name="image18.jpg"/>
          <p:cNvPicPr/>
          <p:nvPr/>
        </p:nvPicPr>
        <p:blipFill>
          <a:blip r:embed="rId2">
            <a:extLst/>
          </a:blip>
          <a:stretch>
            <a:fillRect/>
          </a:stretch>
        </p:blipFill>
        <p:spPr>
          <a:xfrm>
            <a:off x="938586" y="1570476"/>
            <a:ext cx="7266828" cy="3721101"/>
          </a:xfrm>
          <a:prstGeom prst="rect">
            <a:avLst/>
          </a:prstGeom>
          <a:ln w="12700">
            <a:miter lim="400000"/>
          </a:ln>
        </p:spPr>
      </p:pic>
      <p:grpSp>
        <p:nvGrpSpPr>
          <p:cNvPr id="109" name="Group 109"/>
          <p:cNvGrpSpPr/>
          <p:nvPr/>
        </p:nvGrpSpPr>
        <p:grpSpPr>
          <a:xfrm rot="20040000">
            <a:off x="4831127" y="2797536"/>
            <a:ext cx="1009704" cy="566156"/>
            <a:chOff x="0" y="0"/>
            <a:chExt cx="1009703" cy="566154"/>
          </a:xfrm>
        </p:grpSpPr>
        <p:sp>
          <p:nvSpPr>
            <p:cNvPr id="107" name="Shape 107"/>
            <p:cNvSpPr/>
            <p:nvPr/>
          </p:nvSpPr>
          <p:spPr>
            <a:xfrm>
              <a:off x="0" y="0"/>
              <a:ext cx="1008150" cy="133405"/>
            </a:xfrm>
            <a:prstGeom prst="leftArrow">
              <a:avLst>
                <a:gd name="adj1" fmla="val 50000"/>
                <a:gd name="adj2" fmla="val 50000"/>
              </a:avLst>
            </a:prstGeom>
            <a:solidFill>
              <a:srgbClr val="4180FF">
                <a:alpha val="55000"/>
              </a:srgbClr>
            </a:solidFill>
            <a:ln w="3175" cap="flat">
              <a:noFill/>
              <a:round/>
            </a:ln>
            <a:effectLst/>
          </p:spPr>
          <p:txBody>
            <a:bodyPr wrap="square" lIns="38100" tIns="38100" rIns="38100" bIns="38100" numCol="1" anchor="t">
              <a:noAutofit/>
            </a:bodyPr>
            <a:lstStyle/>
            <a:p>
              <a:pPr lvl="0"/>
              <a:endParaRPr/>
            </a:p>
          </p:txBody>
        </p:sp>
        <p:sp>
          <p:nvSpPr>
            <p:cNvPr id="108" name="Shape 108"/>
            <p:cNvSpPr/>
            <p:nvPr/>
          </p:nvSpPr>
          <p:spPr>
            <a:xfrm>
              <a:off x="31803" y="33349"/>
              <a:ext cx="977901" cy="5328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lvl="0">
                <a:defRPr sz="1800">
                  <a:solidFill>
                    <a:srgbClr val="000000"/>
                  </a:solidFill>
                  <a:uFillTx/>
                </a:defRPr>
              </a:pPr>
              <a:r>
                <a:rPr sz="3200">
                  <a:solidFill>
                    <a:srgbClr val="FEE200"/>
                  </a:solidFill>
                  <a:uFill>
                    <a:solidFill>
                      <a:srgbClr val="FEE200"/>
                    </a:solidFill>
                  </a:uFill>
                </a:rPr>
                <a:t>                                          </a:t>
              </a:r>
            </a:p>
          </p:txBody>
        </p:sp>
      </p:grpSp>
      <p:grpSp>
        <p:nvGrpSpPr>
          <p:cNvPr id="112" name="Group 112"/>
          <p:cNvGrpSpPr/>
          <p:nvPr/>
        </p:nvGrpSpPr>
        <p:grpSpPr>
          <a:xfrm rot="17100000">
            <a:off x="6738684" y="2634326"/>
            <a:ext cx="789083" cy="562375"/>
            <a:chOff x="0" y="0"/>
            <a:chExt cx="789081" cy="562374"/>
          </a:xfrm>
        </p:grpSpPr>
        <p:sp>
          <p:nvSpPr>
            <p:cNvPr id="110" name="Shape 110"/>
            <p:cNvSpPr/>
            <p:nvPr/>
          </p:nvSpPr>
          <p:spPr>
            <a:xfrm>
              <a:off x="0" y="0"/>
              <a:ext cx="786354" cy="118645"/>
            </a:xfrm>
            <a:prstGeom prst="leftArrow">
              <a:avLst>
                <a:gd name="adj1" fmla="val 50000"/>
                <a:gd name="adj2" fmla="val 50000"/>
              </a:avLst>
            </a:prstGeom>
            <a:solidFill>
              <a:srgbClr val="4180FF">
                <a:alpha val="55000"/>
              </a:srgbClr>
            </a:solidFill>
            <a:ln w="3175" cap="flat">
              <a:noFill/>
              <a:round/>
            </a:ln>
            <a:effectLst/>
          </p:spPr>
          <p:txBody>
            <a:bodyPr wrap="square" lIns="38100" tIns="38100" rIns="38100" bIns="38100" numCol="1" anchor="t">
              <a:noAutofit/>
            </a:bodyPr>
            <a:lstStyle/>
            <a:p>
              <a:pPr lvl="0"/>
              <a:endParaRPr/>
            </a:p>
          </p:txBody>
        </p:sp>
        <p:sp>
          <p:nvSpPr>
            <p:cNvPr id="111" name="Shape 111"/>
            <p:cNvSpPr/>
            <p:nvPr/>
          </p:nvSpPr>
          <p:spPr>
            <a:xfrm>
              <a:off x="27081" y="29569"/>
              <a:ext cx="762001" cy="5328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lvl="0">
                <a:defRPr sz="1800">
                  <a:solidFill>
                    <a:srgbClr val="000000"/>
                  </a:solidFill>
                  <a:uFillTx/>
                </a:defRPr>
              </a:pPr>
              <a:r>
                <a:rPr sz="3200">
                  <a:solidFill>
                    <a:srgbClr val="FEE200"/>
                  </a:solidFill>
                  <a:uFill>
                    <a:solidFill>
                      <a:srgbClr val="FEE200"/>
                    </a:solidFill>
                  </a:uFill>
                </a:rPr>
                <a:t>                                          </a:t>
              </a:r>
            </a:p>
          </p:txBody>
        </p:sp>
      </p:grpSp>
      <p:grpSp>
        <p:nvGrpSpPr>
          <p:cNvPr id="115" name="Group 115"/>
          <p:cNvGrpSpPr/>
          <p:nvPr/>
        </p:nvGrpSpPr>
        <p:grpSpPr>
          <a:xfrm rot="14100000">
            <a:off x="6093528" y="2632649"/>
            <a:ext cx="614461" cy="565729"/>
            <a:chOff x="0" y="0"/>
            <a:chExt cx="614460" cy="565727"/>
          </a:xfrm>
        </p:grpSpPr>
        <p:sp>
          <p:nvSpPr>
            <p:cNvPr id="113" name="Shape 113"/>
            <p:cNvSpPr/>
            <p:nvPr/>
          </p:nvSpPr>
          <p:spPr>
            <a:xfrm>
              <a:off x="0" y="0"/>
              <a:ext cx="611724" cy="132729"/>
            </a:xfrm>
            <a:prstGeom prst="leftArrow">
              <a:avLst>
                <a:gd name="adj1" fmla="val 50000"/>
                <a:gd name="adj2" fmla="val 50000"/>
              </a:avLst>
            </a:prstGeom>
            <a:solidFill>
              <a:srgbClr val="4180FF">
                <a:alpha val="55000"/>
              </a:srgbClr>
            </a:solidFill>
            <a:ln w="3175" cap="flat">
              <a:noFill/>
              <a:round/>
            </a:ln>
            <a:effectLst/>
          </p:spPr>
          <p:txBody>
            <a:bodyPr wrap="square" lIns="38100" tIns="38100" rIns="38100" bIns="38100" numCol="1" anchor="t">
              <a:noAutofit/>
            </a:bodyPr>
            <a:lstStyle/>
            <a:p>
              <a:pPr lvl="0"/>
              <a:endParaRPr/>
            </a:p>
          </p:txBody>
        </p:sp>
        <p:sp>
          <p:nvSpPr>
            <p:cNvPr id="114" name="Shape 114"/>
            <p:cNvSpPr/>
            <p:nvPr/>
          </p:nvSpPr>
          <p:spPr>
            <a:xfrm>
              <a:off x="30260" y="32922"/>
              <a:ext cx="584201" cy="53280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t">
              <a:spAutoFit/>
            </a:bodyPr>
            <a:lstStyle/>
            <a:p>
              <a:pPr lvl="0">
                <a:defRPr sz="1800">
                  <a:solidFill>
                    <a:srgbClr val="000000"/>
                  </a:solidFill>
                  <a:uFillTx/>
                </a:defRPr>
              </a:pPr>
              <a:r>
                <a:rPr sz="3200">
                  <a:solidFill>
                    <a:srgbClr val="FEE200"/>
                  </a:solidFill>
                  <a:uFill>
                    <a:solidFill>
                      <a:srgbClr val="FEE200"/>
                    </a:solidFill>
                  </a:uFill>
                </a:rPr>
                <a:t>                                          </a:t>
              </a:r>
            </a:p>
          </p:txBody>
        </p:sp>
      </p:grpSp>
      <p:sp>
        <p:nvSpPr>
          <p:cNvPr id="116" name="Shape 116"/>
          <p:cNvSpPr/>
          <p:nvPr/>
        </p:nvSpPr>
        <p:spPr>
          <a:xfrm>
            <a:off x="292100" y="5486400"/>
            <a:ext cx="8547100" cy="1422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En 1912 naîtra l’Association Internationale des Rotary Clubs ( USA, Canada, Irlande, Grande-Bretagne), sous la présidence de Paul HARRIS.</a:t>
            </a:r>
          </a:p>
          <a:p>
            <a:pPr lvl="0">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Elle prendra le nom de ROTARY INTERNATIONAL en 1922</a:t>
            </a:r>
          </a:p>
          <a:p>
            <a:pPr lvl="0">
              <a:spcBef>
                <a:spcPts val="400"/>
              </a:spcBef>
              <a:buClr>
                <a:srgbClr val="FFFFFF"/>
              </a:buClr>
              <a:buFont typeface="Calibri"/>
              <a:defRPr sz="1800">
                <a:solidFill>
                  <a:srgbClr val="000000"/>
                </a:solidFill>
                <a:uFillTx/>
              </a:defRPr>
            </a:pPr>
            <a:r>
              <a:rPr sz="2000">
                <a:solidFill>
                  <a:srgbClr val="FFFFFF"/>
                </a:solidFill>
                <a:uFill>
                  <a:solidFill>
                    <a:srgbClr val="FFFFFF"/>
                  </a:solidFill>
                </a:uFill>
                <a:latin typeface="+mj-lt"/>
                <a:ea typeface="+mj-ea"/>
                <a:cs typeface="+mj-cs"/>
                <a:sym typeface="Calibri"/>
              </a:rPr>
              <a:t>, </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109"/>
                                        </p:tgtEl>
                                        <p:attrNameLst>
                                          <p:attrName>style.visibility</p:attrName>
                                        </p:attrNameLst>
                                      </p:cBhvr>
                                      <p:to>
                                        <p:strVal val="visible"/>
                                      </p:to>
                                    </p:set>
                                    <p:animEffect transition="in" filter="fade">
                                      <p:cBhvr>
                                        <p:cTn id="7" dur="2000"/>
                                        <p:tgtEl>
                                          <p:spTgt spid="109"/>
                                        </p:tgtEl>
                                      </p:cBhvr>
                                    </p:animEffect>
                                  </p:childTnLst>
                                </p:cTn>
                              </p:par>
                            </p:childTnLst>
                          </p:cTn>
                        </p:par>
                        <p:par>
                          <p:cTn id="8" fill="hold">
                            <p:stCondLst>
                              <p:cond delay="2000"/>
                            </p:stCondLst>
                            <p:childTnLst>
                              <p:par>
                                <p:cTn id="9" presetID="10" presetClass="entr" presetSubtype="0" fill="hold" grpId="2" nodeType="afterEffect">
                                  <p:stCondLst>
                                    <p:cond delay="1000"/>
                                  </p:stCondLst>
                                  <p:iterate>
                                    <p:tmAbs val="0"/>
                                  </p:iterate>
                                  <p:childTnLst>
                                    <p:set>
                                      <p:cBhvr>
                                        <p:cTn id="10" fill="hold"/>
                                        <p:tgtEl>
                                          <p:spTgt spid="106"/>
                                        </p:tgtEl>
                                        <p:attrNameLst>
                                          <p:attrName>style.visibility</p:attrName>
                                        </p:attrNameLst>
                                      </p:cBhvr>
                                      <p:to>
                                        <p:strVal val="visible"/>
                                      </p:to>
                                    </p:set>
                                    <p:animEffect transition="in" filter="fade">
                                      <p:cBhvr>
                                        <p:cTn id="11" dur="2000"/>
                                        <p:tgtEl>
                                          <p:spTgt spid="106"/>
                                        </p:tgtEl>
                                      </p:cBhvr>
                                    </p:animEffect>
                                  </p:childTnLst>
                                </p:cTn>
                              </p:par>
                            </p:childTnLst>
                          </p:cTn>
                        </p:par>
                        <p:par>
                          <p:cTn id="12" fill="hold">
                            <p:stCondLst>
                              <p:cond delay="5000"/>
                            </p:stCondLst>
                            <p:childTnLst>
                              <p:par>
                                <p:cTn id="13" presetID="10" presetClass="entr" presetSubtype="0" fill="hold" grpId="3" nodeType="afterEffect">
                                  <p:stCondLst>
                                    <p:cond delay="0"/>
                                  </p:stCondLst>
                                  <p:iterate>
                                    <p:tmAbs val="0"/>
                                  </p:iterate>
                                  <p:childTnLst>
                                    <p:set>
                                      <p:cBhvr>
                                        <p:cTn id="14" fill="hold"/>
                                        <p:tgtEl>
                                          <p:spTgt spid="112"/>
                                        </p:tgtEl>
                                        <p:attrNameLst>
                                          <p:attrName>style.visibility</p:attrName>
                                        </p:attrNameLst>
                                      </p:cBhvr>
                                      <p:to>
                                        <p:strVal val="visible"/>
                                      </p:to>
                                    </p:set>
                                    <p:animEffect transition="in" filter="fade">
                                      <p:cBhvr>
                                        <p:cTn id="15" dur="2000"/>
                                        <p:tgtEl>
                                          <p:spTgt spid="112"/>
                                        </p:tgtEl>
                                      </p:cBhvr>
                                    </p:animEffect>
                                  </p:childTnLst>
                                </p:cTn>
                              </p:par>
                            </p:childTnLst>
                          </p:cTn>
                        </p:par>
                        <p:par>
                          <p:cTn id="16" fill="hold">
                            <p:stCondLst>
                              <p:cond delay="7000"/>
                            </p:stCondLst>
                            <p:childTnLst>
                              <p:par>
                                <p:cTn id="17" presetID="10" presetClass="entr" presetSubtype="0" fill="hold" grpId="4" nodeType="afterEffect">
                                  <p:stCondLst>
                                    <p:cond delay="0"/>
                                  </p:stCondLst>
                                  <p:iterate>
                                    <p:tmAbs val="0"/>
                                  </p:iterate>
                                  <p:childTnLst>
                                    <p:set>
                                      <p:cBhvr>
                                        <p:cTn id="18" fill="hold"/>
                                        <p:tgtEl>
                                          <p:spTgt spid="115"/>
                                        </p:tgtEl>
                                        <p:attrNameLst>
                                          <p:attrName>style.visibility</p:attrName>
                                        </p:attrNameLst>
                                      </p:cBhvr>
                                      <p:to>
                                        <p:strVal val="visible"/>
                                      </p:to>
                                    </p:set>
                                    <p:animEffect transition="in" filter="fade">
                                      <p:cBhvr>
                                        <p:cTn id="19" dur="2000"/>
                                        <p:tgtEl>
                                          <p:spTgt spid="115"/>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5" nodeType="clickEffect">
                                  <p:stCondLst>
                                    <p:cond delay="0"/>
                                  </p:stCondLst>
                                  <p:iterate>
                                    <p:tmAbs val="0"/>
                                  </p:iterate>
                                  <p:childTnLst>
                                    <p:set>
                                      <p:cBhvr>
                                        <p:cTn id="23" fill="hold"/>
                                        <p:tgtEl>
                                          <p:spTgt spid="116"/>
                                        </p:tgtEl>
                                        <p:attrNameLst>
                                          <p:attrName>style.visibility</p:attrName>
                                        </p:attrNameLst>
                                      </p:cBhvr>
                                      <p:to>
                                        <p:strVal val="visible"/>
                                      </p:to>
                                    </p:set>
                                    <p:animEffect transition="in" filter="dissolve">
                                      <p:cBhvr>
                                        <p:cTn id="24" dur="20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2" animBg="1" advAuto="0"/>
      <p:bldP spid="109" grpId="1" animBg="1" advAuto="0"/>
      <p:bldP spid="112" grpId="3" animBg="1" advAuto="0"/>
      <p:bldP spid="115" grpId="4" animBg="1" advAuto="0"/>
      <p:bldP spid="116" grpId="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grpSp>
        <p:nvGrpSpPr>
          <p:cNvPr id="120" name="Group 120"/>
          <p:cNvGrpSpPr/>
          <p:nvPr/>
        </p:nvGrpSpPr>
        <p:grpSpPr>
          <a:xfrm>
            <a:off x="914400" y="1549399"/>
            <a:ext cx="7583337" cy="5069881"/>
            <a:chOff x="-127000" y="-88900"/>
            <a:chExt cx="7583336" cy="5069880"/>
          </a:xfrm>
        </p:grpSpPr>
        <p:pic>
          <p:nvPicPr>
            <p:cNvPr id="119" name="image19.jpg"/>
            <p:cNvPicPr/>
            <p:nvPr/>
          </p:nvPicPr>
          <p:blipFill>
            <a:blip r:embed="rId2">
              <a:extLst/>
            </a:blip>
            <a:stretch>
              <a:fillRect/>
            </a:stretch>
          </p:blipFill>
          <p:spPr>
            <a:xfrm>
              <a:off x="0" y="0"/>
              <a:ext cx="7329337" cy="4739681"/>
            </a:xfrm>
            <a:prstGeom prst="rect">
              <a:avLst/>
            </a:prstGeom>
            <a:ln>
              <a:noFill/>
            </a:ln>
            <a:effectLst/>
          </p:spPr>
        </p:pic>
        <p:pic>
          <p:nvPicPr>
            <p:cNvPr id="118" name="Image 117"/>
            <p:cNvPicPr/>
            <p:nvPr/>
          </p:nvPicPr>
          <p:blipFill>
            <a:blip r:embed="rId3">
              <a:extLst/>
            </a:blip>
            <a:stretch>
              <a:fillRect/>
            </a:stretch>
          </p:blipFill>
          <p:spPr>
            <a:xfrm>
              <a:off x="-127000" y="-88900"/>
              <a:ext cx="7583337" cy="5069881"/>
            </a:xfrm>
            <a:prstGeom prst="rect">
              <a:avLst/>
            </a:prstGeom>
            <a:effectLst/>
          </p:spPr>
        </p:pic>
      </p:grpSp>
      <p:sp>
        <p:nvSpPr>
          <p:cNvPr id="121" name="Shape 121"/>
          <p:cNvSpPr/>
          <p:nvPr/>
        </p:nvSpPr>
        <p:spPr>
          <a:xfrm>
            <a:off x="1219200" y="279400"/>
            <a:ext cx="6718300" cy="1117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nSpc>
                <a:spcPct val="120000"/>
              </a:lnSpc>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Le Rotary se développe en chiffres tout autant que sur le terrain. En 1920, le Rotary compte 45 000 membres et des clubs dans 12 pays (dont la Chine…)</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20"/>
                                        </p:tgtEl>
                                        <p:attrNameLst>
                                          <p:attrName>style.visibility</p:attrName>
                                        </p:attrNameLst>
                                      </p:cBhvr>
                                      <p:to>
                                        <p:strVal val="visible"/>
                                      </p:to>
                                    </p:set>
                                    <p:animEffect transition="in" filter="fade">
                                      <p:cBhvr>
                                        <p:cTn id="7"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23" name="Shape 123"/>
          <p:cNvSpPr/>
          <p:nvPr/>
        </p:nvSpPr>
        <p:spPr>
          <a:xfrm>
            <a:off x="317500" y="469900"/>
            <a:ext cx="5422900" cy="144526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just">
              <a:lnSpc>
                <a:spcPct val="130000"/>
              </a:lnSpc>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Le Rotary club de La Havane (1916) fut le premier club hispanophone, prémisse du développement du Rotary en Amérique du Sud. </a:t>
            </a:r>
          </a:p>
        </p:txBody>
      </p:sp>
      <p:sp>
        <p:nvSpPr>
          <p:cNvPr id="124" name="Shape 124"/>
          <p:cNvSpPr/>
          <p:nvPr/>
        </p:nvSpPr>
        <p:spPr>
          <a:xfrm>
            <a:off x="3530600" y="4406900"/>
            <a:ext cx="4889500" cy="1295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just">
              <a:spcBef>
                <a:spcPts val="1200"/>
              </a:spcBef>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Mais il faut attendre 1923 pour voir la création du premier bureau international à Zurich et celle du premier club français à Paris !</a:t>
            </a:r>
          </a:p>
        </p:txBody>
      </p:sp>
      <p:pic>
        <p:nvPicPr>
          <p:cNvPr id="125" name="havana_header.png"/>
          <p:cNvPicPr/>
          <p:nvPr/>
        </p:nvPicPr>
        <p:blipFill>
          <a:blip r:embed="rId2">
            <a:extLst/>
          </a:blip>
          <a:stretch>
            <a:fillRect/>
          </a:stretch>
        </p:blipFill>
        <p:spPr>
          <a:xfrm>
            <a:off x="3494861" y="1943100"/>
            <a:ext cx="4960978" cy="2171700"/>
          </a:xfrm>
          <a:prstGeom prst="rect">
            <a:avLst/>
          </a:prstGeom>
          <a:ln w="12700">
            <a:miter lim="400000"/>
          </a:ln>
        </p:spPr>
      </p:pic>
      <p:pic>
        <p:nvPicPr>
          <p:cNvPr id="126" name="Rotary_ac_2005.png"/>
          <p:cNvPicPr/>
          <p:nvPr/>
        </p:nvPicPr>
        <p:blipFill>
          <a:blip r:embed="rId3">
            <a:extLst/>
          </a:blip>
          <a:stretch>
            <a:fillRect/>
          </a:stretch>
        </p:blipFill>
        <p:spPr>
          <a:xfrm>
            <a:off x="901700" y="3416300"/>
            <a:ext cx="2019300" cy="2819400"/>
          </a:xfrm>
          <a:prstGeom prst="rect">
            <a:avLst/>
          </a:prstGeom>
          <a:ln w="12700">
            <a:miter lim="400000"/>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24"/>
                                        </p:tgtEl>
                                        <p:attrNameLst>
                                          <p:attrName>style.visibility</p:attrName>
                                        </p:attrNameLst>
                                      </p:cBhvr>
                                      <p:to>
                                        <p:strVal val="visible"/>
                                      </p:to>
                                    </p:set>
                                    <p:anim calcmode="lin" valueType="num">
                                      <p:cBhvr>
                                        <p:cTn id="7" dur="500" fill="hold"/>
                                        <p:tgtEl>
                                          <p:spTgt spid="124"/>
                                        </p:tgtEl>
                                        <p:attrNameLst>
                                          <p:attrName>ppt_x</p:attrName>
                                        </p:attrNameLst>
                                      </p:cBhvr>
                                      <p:tavLst>
                                        <p:tav tm="0">
                                          <p:val>
                                            <p:strVal val="0-#ppt_w/2"/>
                                          </p:val>
                                        </p:tav>
                                        <p:tav tm="100000">
                                          <p:val>
                                            <p:strVal val="#ppt_x"/>
                                          </p:val>
                                        </p:tav>
                                      </p:tavLst>
                                    </p:anim>
                                    <p:anim calcmode="lin" valueType="num">
                                      <p:cBhvr>
                                        <p:cTn id="8" dur="500" fill="hold"/>
                                        <p:tgtEl>
                                          <p:spTgt spid="1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grpSp>
        <p:nvGrpSpPr>
          <p:cNvPr id="130" name="Group 130"/>
          <p:cNvGrpSpPr/>
          <p:nvPr/>
        </p:nvGrpSpPr>
        <p:grpSpPr>
          <a:xfrm>
            <a:off x="4648200" y="241300"/>
            <a:ext cx="4093491" cy="4619473"/>
            <a:chOff x="-127000" y="-88900"/>
            <a:chExt cx="4093490" cy="4619472"/>
          </a:xfrm>
        </p:grpSpPr>
        <p:pic>
          <p:nvPicPr>
            <p:cNvPr id="129" name="image24.jpg"/>
            <p:cNvPicPr/>
            <p:nvPr/>
          </p:nvPicPr>
          <p:blipFill>
            <a:blip r:embed="rId2">
              <a:extLst/>
            </a:blip>
            <a:stretch>
              <a:fillRect/>
            </a:stretch>
          </p:blipFill>
          <p:spPr>
            <a:xfrm>
              <a:off x="0" y="0"/>
              <a:ext cx="3839491" cy="4289273"/>
            </a:xfrm>
            <a:prstGeom prst="rect">
              <a:avLst/>
            </a:prstGeom>
            <a:ln>
              <a:noFill/>
            </a:ln>
            <a:effectLst/>
          </p:spPr>
        </p:pic>
        <p:pic>
          <p:nvPicPr>
            <p:cNvPr id="128" name="Image 127"/>
            <p:cNvPicPr/>
            <p:nvPr/>
          </p:nvPicPr>
          <p:blipFill>
            <a:blip r:embed="rId3">
              <a:extLst/>
            </a:blip>
            <a:stretch>
              <a:fillRect/>
            </a:stretch>
          </p:blipFill>
          <p:spPr>
            <a:xfrm>
              <a:off x="-127000" y="-88900"/>
              <a:ext cx="4093491" cy="4619473"/>
            </a:xfrm>
            <a:prstGeom prst="rect">
              <a:avLst/>
            </a:prstGeom>
            <a:effectLst/>
          </p:spPr>
        </p:pic>
      </p:grpSp>
      <p:sp>
        <p:nvSpPr>
          <p:cNvPr id="131" name="Shape 131"/>
          <p:cNvSpPr/>
          <p:nvPr/>
        </p:nvSpPr>
        <p:spPr>
          <a:xfrm>
            <a:off x="228600" y="228600"/>
            <a:ext cx="4216400" cy="294388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just">
              <a:lnSpc>
                <a:spcPct val="130000"/>
              </a:lnSpc>
              <a:buClr>
                <a:srgbClr val="FFFFFF"/>
              </a:buClr>
              <a:buFont typeface="Calibri"/>
              <a:defRPr>
                <a:latin typeface="Verdana"/>
                <a:ea typeface="Verdana"/>
                <a:cs typeface="Verdana"/>
                <a:sym typeface="Verdana"/>
              </a:defRPr>
            </a:lvl1pPr>
          </a:lstStyle>
          <a:p>
            <a:pPr lvl="0">
              <a:defRPr sz="1800">
                <a:solidFill>
                  <a:srgbClr val="000000"/>
                </a:solidFill>
                <a:uFillTx/>
              </a:defRPr>
            </a:pPr>
            <a:r>
              <a:rPr sz="1800" dirty="0">
                <a:solidFill>
                  <a:srgbClr val="FEE200"/>
                </a:solidFill>
                <a:uFill>
                  <a:solidFill>
                    <a:srgbClr val="FEE200"/>
                  </a:solidFill>
                </a:uFill>
              </a:rPr>
              <a:t>Malgré les aléas de la seconde guerre mondiale les idéaux rotariens perdurent. Ils vont prospérer durant l’après-guerre à une époque où l’on cherche à développer l’entente internationale et où le Rotary se réimplante dans de nombreux pays.</a:t>
            </a:r>
          </a:p>
        </p:txBody>
      </p:sp>
      <p:grpSp>
        <p:nvGrpSpPr>
          <p:cNvPr id="134" name="Group 134"/>
          <p:cNvGrpSpPr/>
          <p:nvPr/>
        </p:nvGrpSpPr>
        <p:grpSpPr>
          <a:xfrm>
            <a:off x="152400" y="3797300"/>
            <a:ext cx="4093491" cy="2889861"/>
            <a:chOff x="-127000" y="-88900"/>
            <a:chExt cx="4093490" cy="2889860"/>
          </a:xfrm>
        </p:grpSpPr>
        <p:pic>
          <p:nvPicPr>
            <p:cNvPr id="133" name="image25.png"/>
            <p:cNvPicPr/>
            <p:nvPr/>
          </p:nvPicPr>
          <p:blipFill>
            <a:blip r:embed="rId4">
              <a:extLst/>
            </a:blip>
            <a:stretch>
              <a:fillRect/>
            </a:stretch>
          </p:blipFill>
          <p:spPr>
            <a:xfrm>
              <a:off x="0" y="0"/>
              <a:ext cx="3839491" cy="2559661"/>
            </a:xfrm>
            <a:prstGeom prst="rect">
              <a:avLst/>
            </a:prstGeom>
            <a:ln>
              <a:noFill/>
            </a:ln>
            <a:effectLst/>
          </p:spPr>
        </p:pic>
        <p:pic>
          <p:nvPicPr>
            <p:cNvPr id="132" name="Image 131"/>
            <p:cNvPicPr/>
            <p:nvPr/>
          </p:nvPicPr>
          <p:blipFill>
            <a:blip r:embed="rId5">
              <a:extLst/>
            </a:blip>
            <a:stretch>
              <a:fillRect/>
            </a:stretch>
          </p:blipFill>
          <p:spPr>
            <a:xfrm>
              <a:off x="-127000" y="-88900"/>
              <a:ext cx="4093491" cy="2889861"/>
            </a:xfrm>
            <a:prstGeom prst="rect">
              <a:avLst/>
            </a:prstGeom>
            <a:effectLst/>
          </p:spPr>
        </p:pic>
      </p:grpSp>
      <p:sp>
        <p:nvSpPr>
          <p:cNvPr id="135" name="Shape 135"/>
          <p:cNvSpPr/>
          <p:nvPr/>
        </p:nvSpPr>
        <p:spPr>
          <a:xfrm>
            <a:off x="4572000" y="5334000"/>
            <a:ext cx="4432300" cy="1193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just">
              <a:spcBef>
                <a:spcPts val="1200"/>
              </a:spcBef>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1945 : 50 Rotariens (sur 80) sont Délégués, Conseillers ou Consultants lors de la CONFÉRENCE DE CREATION DES NATIONS UNIES</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131"/>
                                        </p:tgtEl>
                                        <p:attrNameLst>
                                          <p:attrName>style.visibility</p:attrName>
                                        </p:attrNameLst>
                                      </p:cBhvr>
                                      <p:to>
                                        <p:strVal val="visible"/>
                                      </p:to>
                                    </p:set>
                                    <p:anim calcmode="lin" valueType="num">
                                      <p:cBhvr>
                                        <p:cTn id="7" dur="3000" fill="hold"/>
                                        <p:tgtEl>
                                          <p:spTgt spid="131"/>
                                        </p:tgtEl>
                                        <p:attrNameLst>
                                          <p:attrName>ppt_x</p:attrName>
                                        </p:attrNameLst>
                                      </p:cBhvr>
                                      <p:tavLst>
                                        <p:tav tm="0">
                                          <p:val>
                                            <p:strVal val="#ppt_x"/>
                                          </p:val>
                                        </p:tav>
                                        <p:tav tm="100000">
                                          <p:val>
                                            <p:strVal val="#ppt_x"/>
                                          </p:val>
                                        </p:tav>
                                      </p:tavLst>
                                    </p:anim>
                                    <p:anim calcmode="lin" valueType="num">
                                      <p:cBhvr>
                                        <p:cTn id="8" dur="30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2" presetClass="entr" presetSubtype="4" fill="hold" grpId="2" nodeType="afterEffect">
                                  <p:stCondLst>
                                    <p:cond delay="0"/>
                                  </p:stCondLst>
                                  <p:iterate>
                                    <p:tmAbs val="0"/>
                                  </p:iterate>
                                  <p:childTnLst>
                                    <p:set>
                                      <p:cBhvr>
                                        <p:cTn id="11" fill="hold"/>
                                        <p:tgtEl>
                                          <p:spTgt spid="135"/>
                                        </p:tgtEl>
                                        <p:attrNameLst>
                                          <p:attrName>style.visibility</p:attrName>
                                        </p:attrNameLst>
                                      </p:cBhvr>
                                      <p:to>
                                        <p:strVal val="visible"/>
                                      </p:to>
                                    </p:set>
                                    <p:anim calcmode="lin" valueType="num">
                                      <p:cBhvr>
                                        <p:cTn id="12" dur="2000" fill="hold"/>
                                        <p:tgtEl>
                                          <p:spTgt spid="135"/>
                                        </p:tgtEl>
                                        <p:attrNameLst>
                                          <p:attrName>ppt_x</p:attrName>
                                        </p:attrNameLst>
                                      </p:cBhvr>
                                      <p:tavLst>
                                        <p:tav tm="0">
                                          <p:val>
                                            <p:strVal val="#ppt_x"/>
                                          </p:val>
                                        </p:tav>
                                        <p:tav tm="100000">
                                          <p:val>
                                            <p:strVal val="#ppt_x"/>
                                          </p:val>
                                        </p:tav>
                                      </p:tavLst>
                                    </p:anim>
                                    <p:anim calcmode="lin" valueType="num">
                                      <p:cBhvr>
                                        <p:cTn id="13" dur="2000" fill="hold"/>
                                        <p:tgtEl>
                                          <p:spTgt spid="1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1" animBg="1" advAuto="0"/>
      <p:bldP spid="135"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37" name="Shape 137"/>
          <p:cNvSpPr/>
          <p:nvPr/>
        </p:nvSpPr>
        <p:spPr>
          <a:xfrm>
            <a:off x="1104899" y="152400"/>
            <a:ext cx="6946901" cy="749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De 1950 à 1980, le Rotary s’étend,</a:t>
            </a:r>
          </a:p>
          <a:p>
            <a:pPr lvl="0">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 en Afrique, au Moyen-Orient et dans les Caraïbes </a:t>
            </a:r>
          </a:p>
        </p:txBody>
      </p:sp>
      <p:pic>
        <p:nvPicPr>
          <p:cNvPr id="138" name="image26.jpg"/>
          <p:cNvPicPr/>
          <p:nvPr/>
        </p:nvPicPr>
        <p:blipFill>
          <a:blip r:embed="rId2">
            <a:extLst/>
          </a:blip>
          <a:stretch>
            <a:fillRect/>
          </a:stretch>
        </p:blipFill>
        <p:spPr>
          <a:xfrm>
            <a:off x="609600" y="1219200"/>
            <a:ext cx="7894878" cy="5105400"/>
          </a:xfrm>
          <a:prstGeom prst="rect">
            <a:avLst/>
          </a:prstGeom>
          <a:ln w="12700">
            <a:miter lim="400000"/>
          </a:ln>
        </p:spPr>
      </p:pic>
      <p:pic>
        <p:nvPicPr>
          <p:cNvPr id="139" name="image27.jpg"/>
          <p:cNvPicPr/>
          <p:nvPr/>
        </p:nvPicPr>
        <p:blipFill>
          <a:blip r:embed="rId3">
            <a:extLst/>
          </a:blip>
          <a:stretch>
            <a:fillRect/>
          </a:stretch>
        </p:blipFill>
        <p:spPr>
          <a:xfrm>
            <a:off x="609600" y="1219200"/>
            <a:ext cx="7894878" cy="5105400"/>
          </a:xfrm>
          <a:prstGeom prst="rect">
            <a:avLst/>
          </a:prstGeom>
          <a:ln w="12700">
            <a:miter lim="400000"/>
          </a:ln>
        </p:spPr>
      </p:pic>
      <p:pic>
        <p:nvPicPr>
          <p:cNvPr id="140" name="image28.jpg"/>
          <p:cNvPicPr/>
          <p:nvPr/>
        </p:nvPicPr>
        <p:blipFill>
          <a:blip r:embed="rId4">
            <a:extLst/>
          </a:blip>
          <a:stretch>
            <a:fillRect/>
          </a:stretch>
        </p:blipFill>
        <p:spPr>
          <a:xfrm>
            <a:off x="614362" y="1219200"/>
            <a:ext cx="7894879" cy="5105400"/>
          </a:xfrm>
          <a:prstGeom prst="rect">
            <a:avLst/>
          </a:prstGeom>
          <a:ln w="12700">
            <a:miter lim="400000"/>
          </a:ln>
        </p:spPr>
      </p:pic>
      <p:pic>
        <p:nvPicPr>
          <p:cNvPr id="141" name="image29.jpg"/>
          <p:cNvPicPr/>
          <p:nvPr/>
        </p:nvPicPr>
        <p:blipFill>
          <a:blip r:embed="rId5">
            <a:extLst/>
          </a:blip>
          <a:stretch>
            <a:fillRect/>
          </a:stretch>
        </p:blipFill>
        <p:spPr>
          <a:xfrm>
            <a:off x="609600" y="1219200"/>
            <a:ext cx="7894878" cy="5105400"/>
          </a:xfrm>
          <a:prstGeom prst="rect">
            <a:avLst/>
          </a:prstGeom>
          <a:ln w="12700">
            <a:miter lim="400000"/>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138"/>
                                        </p:tgtEl>
                                        <p:attrNameLst>
                                          <p:attrName>style.visibility</p:attrName>
                                        </p:attrNameLst>
                                      </p:cBhvr>
                                      <p:to>
                                        <p:strVal val="visible"/>
                                      </p:to>
                                    </p:set>
                                    <p:anim calcmode="lin" valueType="num">
                                      <p:cBhvr>
                                        <p:cTn id="7" dur="2000" fill="hold"/>
                                        <p:tgtEl>
                                          <p:spTgt spid="138"/>
                                        </p:tgtEl>
                                        <p:attrNameLst>
                                          <p:attrName>ppt_w</p:attrName>
                                        </p:attrNameLst>
                                      </p:cBhvr>
                                      <p:tavLst>
                                        <p:tav tm="0">
                                          <p:val>
                                            <p:fltVal val="0"/>
                                          </p:val>
                                        </p:tav>
                                        <p:tav tm="100000">
                                          <p:val>
                                            <p:strVal val="#ppt_w"/>
                                          </p:val>
                                        </p:tav>
                                      </p:tavLst>
                                    </p:anim>
                                    <p:anim calcmode="lin" valueType="num">
                                      <p:cBhvr>
                                        <p:cTn id="8" dur="2000" fill="hold"/>
                                        <p:tgtEl>
                                          <p:spTgt spid="138"/>
                                        </p:tgtEl>
                                        <p:attrNameLst>
                                          <p:attrName>ppt_h</p:attrName>
                                        </p:attrNameLst>
                                      </p:cBhvr>
                                      <p:tavLst>
                                        <p:tav tm="0">
                                          <p:val>
                                            <p:fltVal val="0"/>
                                          </p:val>
                                        </p:tav>
                                        <p:tav tm="100000">
                                          <p:val>
                                            <p:strVal val="#ppt_h"/>
                                          </p:val>
                                        </p:tav>
                                      </p:tavLst>
                                    </p:anim>
                                  </p:childTnLst>
                                </p:cTn>
                              </p:par>
                            </p:childTnLst>
                          </p:cTn>
                        </p:par>
                        <p:par>
                          <p:cTn id="9" fill="hold">
                            <p:stCondLst>
                              <p:cond delay="2000"/>
                            </p:stCondLst>
                            <p:childTnLst>
                              <p:par>
                                <p:cTn id="10" presetID="10" presetClass="entr" presetSubtype="0" fill="hold" grpId="2" nodeType="afterEffect">
                                  <p:stCondLst>
                                    <p:cond delay="1000"/>
                                  </p:stCondLst>
                                  <p:iterate>
                                    <p:tmAbs val="0"/>
                                  </p:iterate>
                                  <p:childTnLst>
                                    <p:set>
                                      <p:cBhvr>
                                        <p:cTn id="11" fill="hold"/>
                                        <p:tgtEl>
                                          <p:spTgt spid="139"/>
                                        </p:tgtEl>
                                        <p:attrNameLst>
                                          <p:attrName>style.visibility</p:attrName>
                                        </p:attrNameLst>
                                      </p:cBhvr>
                                      <p:to>
                                        <p:strVal val="visible"/>
                                      </p:to>
                                    </p:set>
                                    <p:animEffect transition="in" filter="fade">
                                      <p:cBhvr>
                                        <p:cTn id="12" dur="500"/>
                                        <p:tgtEl>
                                          <p:spTgt spid="139"/>
                                        </p:tgtEl>
                                      </p:cBhvr>
                                    </p:animEffect>
                                  </p:childTnLst>
                                </p:cTn>
                              </p:par>
                            </p:childTnLst>
                          </p:cTn>
                        </p:par>
                        <p:par>
                          <p:cTn id="13" fill="hold">
                            <p:stCondLst>
                              <p:cond delay="3500"/>
                            </p:stCondLst>
                            <p:childTnLst>
                              <p:par>
                                <p:cTn id="14" presetID="10" presetClass="entr" presetSubtype="0" fill="hold" grpId="3" nodeType="afterEffect">
                                  <p:stCondLst>
                                    <p:cond delay="1000"/>
                                  </p:stCondLst>
                                  <p:iterate>
                                    <p:tmAbs val="0"/>
                                  </p:iterate>
                                  <p:childTnLst>
                                    <p:set>
                                      <p:cBhvr>
                                        <p:cTn id="15" fill="hold"/>
                                        <p:tgtEl>
                                          <p:spTgt spid="140"/>
                                        </p:tgtEl>
                                        <p:attrNameLst>
                                          <p:attrName>style.visibility</p:attrName>
                                        </p:attrNameLst>
                                      </p:cBhvr>
                                      <p:to>
                                        <p:strVal val="visible"/>
                                      </p:to>
                                    </p:set>
                                    <p:animEffect transition="in" filter="fade">
                                      <p:cBhvr>
                                        <p:cTn id="16" dur="500"/>
                                        <p:tgtEl>
                                          <p:spTgt spid="140"/>
                                        </p:tgtEl>
                                      </p:cBhvr>
                                    </p:animEffect>
                                  </p:childTnLst>
                                </p:cTn>
                              </p:par>
                            </p:childTnLst>
                          </p:cTn>
                        </p:par>
                        <p:par>
                          <p:cTn id="17" fill="hold">
                            <p:stCondLst>
                              <p:cond delay="5000"/>
                            </p:stCondLst>
                            <p:childTnLst>
                              <p:par>
                                <p:cTn id="18" presetID="10" presetClass="entr" presetSubtype="0" fill="hold" grpId="4" nodeType="afterEffect">
                                  <p:stCondLst>
                                    <p:cond delay="1000"/>
                                  </p:stCondLst>
                                  <p:iterate>
                                    <p:tmAbs val="0"/>
                                  </p:iterate>
                                  <p:childTnLst>
                                    <p:set>
                                      <p:cBhvr>
                                        <p:cTn id="19" fill="hold"/>
                                        <p:tgtEl>
                                          <p:spTgt spid="141"/>
                                        </p:tgtEl>
                                        <p:attrNameLst>
                                          <p:attrName>style.visibility</p:attrName>
                                        </p:attrNameLst>
                                      </p:cBhvr>
                                      <p:to>
                                        <p:strVal val="visible"/>
                                      </p:to>
                                    </p:set>
                                    <p:animEffect transition="in" filter="fade">
                                      <p:cBhvr>
                                        <p:cTn id="20"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1" animBg="1" advAuto="0"/>
      <p:bldP spid="139" grpId="2" animBg="1" advAuto="0"/>
      <p:bldP spid="140" grpId="3" animBg="1" advAuto="0"/>
      <p:bldP spid="141" grpId="4"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43" name="Shape 143"/>
          <p:cNvSpPr/>
          <p:nvPr/>
        </p:nvSpPr>
        <p:spPr>
          <a:xfrm>
            <a:off x="520700" y="419099"/>
            <a:ext cx="8102600" cy="13970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gn="just">
              <a:lnSpc>
                <a:spcPct val="110000"/>
              </a:lnSpc>
              <a:buClr>
                <a:srgbClr val="FFFFFF"/>
              </a:buClr>
              <a:buFont typeface="Verdana"/>
              <a:defRPr sz="1800">
                <a:solidFill>
                  <a:srgbClr val="000000"/>
                </a:solidFill>
                <a:uFillTx/>
              </a:defRPr>
            </a:pPr>
            <a:r>
              <a:rPr>
                <a:solidFill>
                  <a:srgbClr val="FEE200"/>
                </a:solidFill>
                <a:uFill>
                  <a:solidFill>
                    <a:srgbClr val="FEE200"/>
                  </a:solidFill>
                </a:uFill>
                <a:latin typeface="Verdana"/>
                <a:ea typeface="Verdana"/>
                <a:cs typeface="Verdana"/>
                <a:sym typeface="Verdana"/>
              </a:rPr>
              <a:t>1989 : L’actualité internationale va permettre au Rotary de se réimplanter dans une région du monde d’où il avait été banni. </a:t>
            </a:r>
          </a:p>
        </p:txBody>
      </p:sp>
      <p:grpSp>
        <p:nvGrpSpPr>
          <p:cNvPr id="146" name="Group 146"/>
          <p:cNvGrpSpPr/>
          <p:nvPr/>
        </p:nvGrpSpPr>
        <p:grpSpPr>
          <a:xfrm>
            <a:off x="1060634" y="1652427"/>
            <a:ext cx="7022732" cy="4705511"/>
            <a:chOff x="-127000" y="-88900"/>
            <a:chExt cx="7022731" cy="4705510"/>
          </a:xfrm>
        </p:grpSpPr>
        <p:pic>
          <p:nvPicPr>
            <p:cNvPr id="145" name="image31.jpg"/>
            <p:cNvPicPr/>
            <p:nvPr/>
          </p:nvPicPr>
          <p:blipFill>
            <a:blip r:embed="rId2">
              <a:extLst/>
            </a:blip>
            <a:stretch>
              <a:fillRect/>
            </a:stretch>
          </p:blipFill>
          <p:spPr>
            <a:xfrm>
              <a:off x="0" y="0"/>
              <a:ext cx="6768732" cy="4375311"/>
            </a:xfrm>
            <a:prstGeom prst="rect">
              <a:avLst/>
            </a:prstGeom>
            <a:ln>
              <a:noFill/>
            </a:ln>
            <a:effectLst/>
          </p:spPr>
        </p:pic>
        <p:pic>
          <p:nvPicPr>
            <p:cNvPr id="144" name="Image 143"/>
            <p:cNvPicPr/>
            <p:nvPr/>
          </p:nvPicPr>
          <p:blipFill>
            <a:blip r:embed="rId3">
              <a:extLst/>
            </a:blip>
            <a:stretch>
              <a:fillRect/>
            </a:stretch>
          </p:blipFill>
          <p:spPr>
            <a:xfrm>
              <a:off x="-127000" y="-88900"/>
              <a:ext cx="7022732" cy="4705511"/>
            </a:xfrm>
            <a:prstGeom prst="rect">
              <a:avLst/>
            </a:prstGeom>
            <a:effectLst/>
          </p:spPr>
        </p:pic>
      </p:grpSp>
    </p:spTree>
  </p:cSld>
  <p:clrMapOvr>
    <a:masterClrMapping/>
  </p:clrMapOvr>
  <p:transition xmlns:p14="http://schemas.microsoft.com/office/powerpoint/2010/mai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28" name="Shape 28"/>
          <p:cNvSpPr>
            <a:spLocks noGrp="1"/>
          </p:cNvSpPr>
          <p:nvPr>
            <p:ph type="body" idx="1"/>
          </p:nvPr>
        </p:nvSpPr>
        <p:spPr>
          <a:xfrm>
            <a:off x="2502795" y="3003415"/>
            <a:ext cx="8540751" cy="5257801"/>
          </a:xfrm>
          <a:prstGeom prst="rect">
            <a:avLst/>
          </a:prstGeom>
        </p:spPr>
        <p:txBody>
          <a:bodyPr/>
          <a:lstStyle/>
          <a:p>
            <a:pPr lvl="0">
              <a:defRPr sz="1800">
                <a:solidFill>
                  <a:srgbClr val="000000"/>
                </a:solidFill>
                <a:effectLst/>
                <a:uFillTx/>
              </a:defRPr>
            </a:pPr>
            <a:r>
              <a:rPr sz="3200">
                <a:solidFill>
                  <a:srgbClr val="FFFFFF"/>
                </a:solidFill>
                <a:effectLst>
                  <a:outerShdw blurRad="38100" dist="38100" dir="2700000" rotWithShape="0">
                    <a:srgbClr val="000000"/>
                  </a:outerShdw>
                </a:effectLst>
                <a:uFill>
                  <a:solidFill>
                    <a:srgbClr val="FFFFFF"/>
                  </a:solidFill>
                </a:uFill>
                <a:latin typeface="Verdana"/>
                <a:ea typeface="Verdana"/>
                <a:cs typeface="Verdana"/>
                <a:sym typeface="Verdana"/>
              </a:rPr>
              <a:t>Les Origines</a:t>
            </a:r>
          </a:p>
          <a:p>
            <a:pPr lvl="0">
              <a:defRPr sz="1800">
                <a:solidFill>
                  <a:srgbClr val="000000"/>
                </a:solidFill>
                <a:effectLst/>
                <a:uFillTx/>
              </a:defRPr>
            </a:pPr>
            <a:r>
              <a:rPr sz="3200">
                <a:solidFill>
                  <a:srgbClr val="FFFFFF"/>
                </a:solidFill>
                <a:effectLst>
                  <a:outerShdw blurRad="38100" dist="38100" dir="2700000" rotWithShape="0">
                    <a:srgbClr val="000000"/>
                  </a:outerShdw>
                </a:effectLst>
                <a:uFill>
                  <a:solidFill>
                    <a:srgbClr val="FFFFFF"/>
                  </a:solidFill>
                </a:uFill>
                <a:latin typeface="Verdana"/>
                <a:ea typeface="Verdana"/>
                <a:cs typeface="Verdana"/>
                <a:sym typeface="Verdana"/>
              </a:rPr>
              <a:t>Le Développement</a:t>
            </a:r>
          </a:p>
          <a:p>
            <a:pPr lvl="0">
              <a:defRPr sz="1800">
                <a:solidFill>
                  <a:srgbClr val="000000"/>
                </a:solidFill>
                <a:effectLst/>
                <a:uFillTx/>
              </a:defRPr>
            </a:pPr>
            <a:r>
              <a:rPr sz="3200">
                <a:solidFill>
                  <a:srgbClr val="FFFFFF"/>
                </a:solidFill>
                <a:effectLst>
                  <a:outerShdw blurRad="38100" dist="38100" dir="2700000" rotWithShape="0">
                    <a:srgbClr val="000000"/>
                  </a:outerShdw>
                </a:effectLst>
                <a:uFill>
                  <a:solidFill>
                    <a:srgbClr val="FFFFFF"/>
                  </a:solidFill>
                </a:uFill>
                <a:latin typeface="Verdana"/>
                <a:ea typeface="Verdana"/>
                <a:cs typeface="Verdana"/>
                <a:sym typeface="Verdana"/>
              </a:rPr>
              <a:t>Les Missions</a:t>
            </a:r>
          </a:p>
          <a:p>
            <a:pPr lvl="0">
              <a:defRPr sz="1800">
                <a:solidFill>
                  <a:srgbClr val="000000"/>
                </a:solidFill>
                <a:effectLst/>
                <a:uFillTx/>
              </a:defRPr>
            </a:pPr>
            <a:r>
              <a:rPr sz="3200">
                <a:solidFill>
                  <a:srgbClr val="FFFFFF"/>
                </a:solidFill>
                <a:effectLst>
                  <a:outerShdw blurRad="38100" dist="38100" dir="2700000" rotWithShape="0">
                    <a:srgbClr val="000000"/>
                  </a:outerShdw>
                </a:effectLst>
                <a:uFill>
                  <a:solidFill>
                    <a:srgbClr val="FFFFFF"/>
                  </a:solidFill>
                </a:uFill>
                <a:latin typeface="Verdana"/>
                <a:ea typeface="Verdana"/>
                <a:cs typeface="Verdana"/>
                <a:sym typeface="Verdana"/>
              </a:rPr>
              <a:t>La Fondation</a:t>
            </a:r>
          </a:p>
          <a:p>
            <a:pPr lvl="0">
              <a:defRPr sz="1800">
                <a:solidFill>
                  <a:srgbClr val="000000"/>
                </a:solidFill>
                <a:effectLst/>
                <a:uFillTx/>
              </a:defRPr>
            </a:pPr>
            <a:r>
              <a:rPr sz="3200">
                <a:solidFill>
                  <a:srgbClr val="FFFFFF"/>
                </a:solidFill>
                <a:effectLst>
                  <a:outerShdw blurRad="38100" dist="38100" dir="2700000" rotWithShape="0">
                    <a:srgbClr val="000000"/>
                  </a:outerShdw>
                </a:effectLst>
                <a:uFill>
                  <a:solidFill>
                    <a:srgbClr val="FFFFFF"/>
                  </a:solidFill>
                </a:uFill>
                <a:latin typeface="Verdana"/>
                <a:ea typeface="Verdana"/>
                <a:cs typeface="Verdana"/>
                <a:sym typeface="Verdana"/>
              </a:rPr>
              <a:t>L’Organisation</a:t>
            </a:r>
          </a:p>
        </p:txBody>
      </p:sp>
      <p:sp>
        <p:nvSpPr>
          <p:cNvPr id="29" name="Shape 29"/>
          <p:cNvSpPr>
            <a:spLocks noGrp="1"/>
          </p:cNvSpPr>
          <p:nvPr>
            <p:ph type="sldNum" sz="quarter" idx="2"/>
          </p:nvPr>
        </p:nvSpPr>
        <p:spPr>
          <a:xfrm>
            <a:off x="8682843" y="6505575"/>
            <a:ext cx="159533" cy="211746"/>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FFFFFF"/>
                </a:solidFill>
                <a:uFill>
                  <a:solidFill>
                    <a:srgbClr val="FFFFFF"/>
                  </a:solidFill>
                </a:uFill>
              </a:rPr>
              <a:t>2</a:t>
            </a:fld>
            <a:endParaRPr sz="1000">
              <a:solidFill>
                <a:srgbClr val="FFFFFF"/>
              </a:solidFill>
              <a:uFill>
                <a:solidFill>
                  <a:srgbClr val="FFFFFF"/>
                </a:solidFill>
              </a:uFill>
            </a:endParaRPr>
          </a:p>
        </p:txBody>
      </p:sp>
      <p:grpSp>
        <p:nvGrpSpPr>
          <p:cNvPr id="32" name="Group 32"/>
          <p:cNvGrpSpPr/>
          <p:nvPr/>
        </p:nvGrpSpPr>
        <p:grpSpPr>
          <a:xfrm>
            <a:off x="2294045" y="886424"/>
            <a:ext cx="4283555" cy="1849541"/>
            <a:chOff x="-127000" y="-88900"/>
            <a:chExt cx="4283554" cy="1849540"/>
          </a:xfrm>
        </p:grpSpPr>
        <p:pic>
          <p:nvPicPr>
            <p:cNvPr id="31" name="pasted-image.tif"/>
            <p:cNvPicPr/>
            <p:nvPr/>
          </p:nvPicPr>
          <p:blipFill>
            <a:blip r:embed="rId2">
              <a:extLst/>
            </a:blip>
            <a:stretch>
              <a:fillRect/>
            </a:stretch>
          </p:blipFill>
          <p:spPr>
            <a:xfrm>
              <a:off x="0" y="0"/>
              <a:ext cx="4029555" cy="1519341"/>
            </a:xfrm>
            <a:prstGeom prst="rect">
              <a:avLst/>
            </a:prstGeom>
            <a:ln>
              <a:noFill/>
            </a:ln>
            <a:effectLst/>
          </p:spPr>
        </p:pic>
        <p:pic>
          <p:nvPicPr>
            <p:cNvPr id="30" name="Image 29"/>
            <p:cNvPicPr/>
            <p:nvPr/>
          </p:nvPicPr>
          <p:blipFill>
            <a:blip r:embed="rId3">
              <a:extLst/>
            </a:blip>
            <a:stretch>
              <a:fillRect/>
            </a:stretch>
          </p:blipFill>
          <p:spPr>
            <a:xfrm>
              <a:off x="-127000" y="-88900"/>
              <a:ext cx="4283555" cy="1849541"/>
            </a:xfrm>
            <a:prstGeom prst="rect">
              <a:avLst/>
            </a:prstGeom>
            <a:effectLst/>
          </p:spPr>
        </p:pic>
      </p:grpSp>
    </p:spTree>
  </p:cSld>
  <p:clrMapOvr>
    <a:masterClrMapping/>
  </p:clrMapOvr>
  <p:transition xmlns:p14="http://schemas.microsoft.com/office/powerpoint/2010/mai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48" name="Shape 148"/>
          <p:cNvSpPr/>
          <p:nvPr/>
        </p:nvSpPr>
        <p:spPr>
          <a:xfrm>
            <a:off x="152400" y="1143000"/>
            <a:ext cx="3441700" cy="23622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gn="just">
              <a:lnSpc>
                <a:spcPct val="130000"/>
              </a:lnSpc>
              <a:spcBef>
                <a:spcPts val="5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A la suite de l'éclatement de l’Union soviétique, des clubs se réimplantent en Hongrie, Pologne et République tchèque. </a:t>
            </a:r>
          </a:p>
        </p:txBody>
      </p:sp>
      <p:pic>
        <p:nvPicPr>
          <p:cNvPr id="149" name="image32.png"/>
          <p:cNvPicPr/>
          <p:nvPr/>
        </p:nvPicPr>
        <p:blipFill>
          <a:blip r:embed="rId2">
            <a:extLst/>
          </a:blip>
          <a:stretch>
            <a:fillRect/>
          </a:stretch>
        </p:blipFill>
        <p:spPr>
          <a:xfrm>
            <a:off x="3759773" y="381000"/>
            <a:ext cx="5015927" cy="4311719"/>
          </a:xfrm>
          <a:prstGeom prst="rect">
            <a:avLst/>
          </a:prstGeom>
          <a:ln w="12700">
            <a:miter lim="400000"/>
          </a:ln>
        </p:spPr>
      </p:pic>
      <p:sp>
        <p:nvSpPr>
          <p:cNvPr id="150" name="Shape 150"/>
          <p:cNvSpPr/>
          <p:nvPr/>
        </p:nvSpPr>
        <p:spPr>
          <a:xfrm>
            <a:off x="222250" y="5092700"/>
            <a:ext cx="8699500" cy="11811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Léon LAUGEL (Club de Mulhouse) parcourt l’Europe entière pour susciter l’aide des rotariens pour aider à la création de clubs en Ukraine, en Biélorussie, en Pologne et en Russie .</a:t>
            </a:r>
          </a:p>
        </p:txBody>
      </p:sp>
    </p:spTree>
  </p:cSld>
  <p:clrMapOvr>
    <a:masterClrMapping/>
  </p:clrMapOvr>
  <p:transition xmlns:p14="http://schemas.microsoft.com/office/powerpoint/2010/main">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150"/>
                                        </p:tgtEl>
                                        <p:attrNameLst>
                                          <p:attrName>style.visibility</p:attrName>
                                        </p:attrNameLst>
                                      </p:cBhvr>
                                      <p:to>
                                        <p:strVal val="visible"/>
                                      </p:to>
                                    </p:set>
                                    <p:animEffect transition="in" filter="dissolve">
                                      <p:cBhvr>
                                        <p:cTn id="7" dur="20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1"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52" name="Shape 152"/>
          <p:cNvSpPr/>
          <p:nvPr/>
        </p:nvSpPr>
        <p:spPr>
          <a:xfrm>
            <a:off x="457200" y="101600"/>
            <a:ext cx="8623300" cy="749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nSpc>
                <a:spcPct val="120000"/>
              </a:lnSpc>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L’expansion des années 90 permet au Rotary de maintenir son effectif à une époque où de nombreux clubs déclinent. </a:t>
            </a:r>
          </a:p>
        </p:txBody>
      </p:sp>
      <p:sp>
        <p:nvSpPr>
          <p:cNvPr id="153" name="Shape 153"/>
          <p:cNvSpPr/>
          <p:nvPr/>
        </p:nvSpPr>
        <p:spPr>
          <a:xfrm>
            <a:off x="685800" y="984249"/>
            <a:ext cx="8166100" cy="787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nSpc>
                <a:spcPct val="130000"/>
              </a:lnSpc>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Des clubs se créent en Russie, Croatie, Slovaquie, Ukraine et dans d’autres pays d’Europe centrale et de l’Est. </a:t>
            </a:r>
          </a:p>
        </p:txBody>
      </p:sp>
      <p:grpSp>
        <p:nvGrpSpPr>
          <p:cNvPr id="156" name="Group 156"/>
          <p:cNvGrpSpPr/>
          <p:nvPr/>
        </p:nvGrpSpPr>
        <p:grpSpPr>
          <a:xfrm>
            <a:off x="1974850" y="1904999"/>
            <a:ext cx="5194300" cy="4574070"/>
            <a:chOff x="-127000" y="-88900"/>
            <a:chExt cx="5194299" cy="4574069"/>
          </a:xfrm>
        </p:grpSpPr>
        <p:pic>
          <p:nvPicPr>
            <p:cNvPr id="155" name="image37.jpg"/>
            <p:cNvPicPr/>
            <p:nvPr/>
          </p:nvPicPr>
          <p:blipFill>
            <a:blip r:embed="rId2">
              <a:extLst/>
            </a:blip>
            <a:stretch>
              <a:fillRect/>
            </a:stretch>
          </p:blipFill>
          <p:spPr>
            <a:xfrm>
              <a:off x="0" y="0"/>
              <a:ext cx="4940300" cy="4243870"/>
            </a:xfrm>
            <a:prstGeom prst="rect">
              <a:avLst/>
            </a:prstGeom>
            <a:ln>
              <a:noFill/>
            </a:ln>
            <a:effectLst/>
          </p:spPr>
        </p:pic>
        <p:pic>
          <p:nvPicPr>
            <p:cNvPr id="154" name="Image 153"/>
            <p:cNvPicPr/>
            <p:nvPr/>
          </p:nvPicPr>
          <p:blipFill>
            <a:blip r:embed="rId3">
              <a:extLst/>
            </a:blip>
            <a:stretch>
              <a:fillRect/>
            </a:stretch>
          </p:blipFill>
          <p:spPr>
            <a:xfrm>
              <a:off x="-127000" y="-88900"/>
              <a:ext cx="5194300" cy="4574070"/>
            </a:xfrm>
            <a:prstGeom prst="rect">
              <a:avLst/>
            </a:prstGeom>
            <a:effectLst/>
          </p:spPr>
        </p:pic>
      </p:gr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153"/>
                                        </p:tgtEl>
                                        <p:attrNameLst>
                                          <p:attrName>style.visibility</p:attrName>
                                        </p:attrNameLst>
                                      </p:cBhvr>
                                      <p:to>
                                        <p:strVal val="visible"/>
                                      </p:to>
                                    </p:set>
                                    <p:animEffect transition="in" filter="dissolve">
                                      <p:cBhvr>
                                        <p:cTn id="7" dur="2000"/>
                                        <p:tgtEl>
                                          <p:spTgt spid="153"/>
                                        </p:tgtEl>
                                      </p:cBhvr>
                                    </p:animEffect>
                                  </p:childTnLst>
                                </p:cTn>
                              </p:par>
                            </p:childTnLst>
                          </p:cTn>
                        </p:par>
                        <p:par>
                          <p:cTn id="8" fill="hold">
                            <p:stCondLst>
                              <p:cond delay="2000"/>
                            </p:stCondLst>
                            <p:childTnLst>
                              <p:par>
                                <p:cTn id="9" presetID="10" presetClass="entr" presetSubtype="0" fill="hold" grpId="2" nodeType="afterEffect">
                                  <p:stCondLst>
                                    <p:cond delay="1000"/>
                                  </p:stCondLst>
                                  <p:iterate>
                                    <p:tmAbs val="0"/>
                                  </p:iterate>
                                  <p:childTnLst>
                                    <p:set>
                                      <p:cBhvr>
                                        <p:cTn id="10" fill="hold"/>
                                        <p:tgtEl>
                                          <p:spTgt spid="156"/>
                                        </p:tgtEl>
                                        <p:attrNameLst>
                                          <p:attrName>style.visibility</p:attrName>
                                        </p:attrNameLst>
                                      </p:cBhvr>
                                      <p:to>
                                        <p:strVal val="visible"/>
                                      </p:to>
                                    </p:set>
                                    <p:animEffect transition="in" filter="fade">
                                      <p:cBhvr>
                                        <p:cTn id="11" dur="2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1" animBg="1" advAuto="0"/>
      <p:bldP spid="156" grpId="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58" name="Shape 158"/>
          <p:cNvSpPr/>
          <p:nvPr/>
        </p:nvSpPr>
        <p:spPr>
          <a:xfrm>
            <a:off x="165100" y="393700"/>
            <a:ext cx="8521700" cy="9652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spcBef>
                <a:spcPts val="600"/>
              </a:spcBef>
              <a:buClr>
                <a:srgbClr val="FFFFFF"/>
              </a:buClr>
              <a:buFont typeface="Calibri"/>
              <a:defRPr sz="1800">
                <a:solidFill>
                  <a:srgbClr val="000000"/>
                </a:solidFill>
                <a:uFillTx/>
              </a:defRPr>
            </a:pPr>
            <a:r>
              <a:rPr sz="1700">
                <a:solidFill>
                  <a:srgbClr val="FEE200"/>
                </a:solidFill>
                <a:uFill>
                  <a:solidFill>
                    <a:srgbClr val="FEE200"/>
                  </a:solidFill>
                </a:uFill>
                <a:latin typeface="Verdana"/>
                <a:ea typeface="Verdana"/>
                <a:cs typeface="Verdana"/>
                <a:sym typeface="Verdana"/>
              </a:rPr>
              <a:t>Aujourd’hui, le Rotary compte plus de 1,2 million </a:t>
            </a:r>
            <a:br>
              <a:rPr sz="1700">
                <a:solidFill>
                  <a:srgbClr val="FEE200"/>
                </a:solidFill>
                <a:uFill>
                  <a:solidFill>
                    <a:srgbClr val="FEE200"/>
                  </a:solidFill>
                </a:uFill>
                <a:latin typeface="Verdana"/>
                <a:ea typeface="Verdana"/>
                <a:cs typeface="Verdana"/>
                <a:sym typeface="Verdana"/>
              </a:rPr>
            </a:br>
            <a:r>
              <a:rPr sz="1700">
                <a:solidFill>
                  <a:srgbClr val="FEE200"/>
                </a:solidFill>
                <a:uFill>
                  <a:solidFill>
                    <a:srgbClr val="FEE200"/>
                  </a:solidFill>
                </a:uFill>
                <a:latin typeface="Verdana"/>
                <a:ea typeface="Verdana"/>
                <a:cs typeface="Verdana"/>
                <a:sym typeface="Verdana"/>
              </a:rPr>
              <a:t>de membres avec des clubs dans 175 pays, </a:t>
            </a:r>
          </a:p>
        </p:txBody>
      </p:sp>
      <p:sp>
        <p:nvSpPr>
          <p:cNvPr id="159" name="Shape 159"/>
          <p:cNvSpPr/>
          <p:nvPr/>
        </p:nvSpPr>
        <p:spPr>
          <a:xfrm>
            <a:off x="533400" y="1346200"/>
            <a:ext cx="8166100" cy="749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gn="just">
              <a:lnSpc>
                <a:spcPct val="120000"/>
              </a:lnSpc>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notamment, pour ne citer que les plus récents : les Émirats arabes unis, l’Afghanistan, le Timor-Leste, et en 2010 la Palestine….</a:t>
            </a:r>
          </a:p>
        </p:txBody>
      </p:sp>
      <p:grpSp>
        <p:nvGrpSpPr>
          <p:cNvPr id="162" name="Group 162"/>
          <p:cNvGrpSpPr/>
          <p:nvPr/>
        </p:nvGrpSpPr>
        <p:grpSpPr>
          <a:xfrm>
            <a:off x="1525415" y="2349500"/>
            <a:ext cx="6182070" cy="4163310"/>
            <a:chOff x="-127000" y="-88900"/>
            <a:chExt cx="6182068" cy="4163309"/>
          </a:xfrm>
        </p:grpSpPr>
        <p:pic>
          <p:nvPicPr>
            <p:cNvPr id="161" name="image39.jpg"/>
            <p:cNvPicPr/>
            <p:nvPr/>
          </p:nvPicPr>
          <p:blipFill>
            <a:blip r:embed="rId2">
              <a:extLst/>
            </a:blip>
            <a:stretch>
              <a:fillRect/>
            </a:stretch>
          </p:blipFill>
          <p:spPr>
            <a:xfrm>
              <a:off x="0" y="0"/>
              <a:ext cx="5928069" cy="3833110"/>
            </a:xfrm>
            <a:prstGeom prst="rect">
              <a:avLst/>
            </a:prstGeom>
            <a:ln>
              <a:noFill/>
            </a:ln>
            <a:effectLst/>
          </p:spPr>
        </p:pic>
        <p:pic>
          <p:nvPicPr>
            <p:cNvPr id="160" name="Image 159"/>
            <p:cNvPicPr/>
            <p:nvPr/>
          </p:nvPicPr>
          <p:blipFill>
            <a:blip r:embed="rId3">
              <a:extLst/>
            </a:blip>
            <a:stretch>
              <a:fillRect/>
            </a:stretch>
          </p:blipFill>
          <p:spPr>
            <a:xfrm>
              <a:off x="-127000" y="-88900"/>
              <a:ext cx="6182069" cy="4163310"/>
            </a:xfrm>
            <a:prstGeom prst="rect">
              <a:avLst/>
            </a:prstGeom>
            <a:effectLst/>
          </p:spPr>
        </p:pic>
      </p:grpSp>
    </p:spTree>
  </p:cSld>
  <p:clrMapOvr>
    <a:masterClrMapping/>
  </p:clrMapOvr>
  <p:transition xmlns:p14="http://schemas.microsoft.com/office/powerpoint/2010/mai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grpSp>
        <p:nvGrpSpPr>
          <p:cNvPr id="166" name="Group 166"/>
          <p:cNvGrpSpPr/>
          <p:nvPr/>
        </p:nvGrpSpPr>
        <p:grpSpPr>
          <a:xfrm>
            <a:off x="571500" y="789857"/>
            <a:ext cx="8001000" cy="5579663"/>
            <a:chOff x="0" y="0"/>
            <a:chExt cx="8001000" cy="5579662"/>
          </a:xfrm>
        </p:grpSpPr>
        <p:sp>
          <p:nvSpPr>
            <p:cNvPr id="164" name="Shape 164"/>
            <p:cNvSpPr/>
            <p:nvPr/>
          </p:nvSpPr>
          <p:spPr>
            <a:xfrm>
              <a:off x="0" y="0"/>
              <a:ext cx="8001000" cy="5579663"/>
            </a:xfrm>
            <a:prstGeom prst="rect">
              <a:avLst/>
            </a:prstGeom>
            <a:solidFill>
              <a:srgbClr val="A497C0"/>
            </a:solidFill>
            <a:ln w="12700" cap="flat">
              <a:noFill/>
              <a:miter lim="400000"/>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pic>
          <p:nvPicPr>
            <p:cNvPr id="165" name="image40.png"/>
            <p:cNvPicPr/>
            <p:nvPr/>
          </p:nvPicPr>
          <p:blipFill>
            <a:blip r:embed="rId2">
              <a:extLst/>
            </a:blip>
            <a:stretch>
              <a:fillRect/>
            </a:stretch>
          </p:blipFill>
          <p:spPr>
            <a:xfrm>
              <a:off x="0" y="0"/>
              <a:ext cx="8001000" cy="5579663"/>
            </a:xfrm>
            <a:prstGeom prst="rect">
              <a:avLst/>
            </a:prstGeom>
            <a:ln w="12700" cap="flat">
              <a:noFill/>
              <a:miter lim="400000"/>
            </a:ln>
            <a:effectLst/>
          </p:spPr>
        </p:pic>
      </p:grpSp>
      <p:pic>
        <p:nvPicPr>
          <p:cNvPr id="167" name="image41.png"/>
          <p:cNvPicPr/>
          <p:nvPr/>
        </p:nvPicPr>
        <p:blipFill>
          <a:blip r:embed="rId3">
            <a:extLst/>
          </a:blip>
          <a:stretch>
            <a:fillRect/>
          </a:stretch>
        </p:blipFill>
        <p:spPr>
          <a:xfrm>
            <a:off x="11658600" y="4191000"/>
            <a:ext cx="762000" cy="698500"/>
          </a:xfrm>
          <a:prstGeom prst="rect">
            <a:avLst/>
          </a:prstGeom>
          <a:ln w="12700">
            <a:round/>
          </a:ln>
        </p:spPr>
      </p:pic>
      <p:sp>
        <p:nvSpPr>
          <p:cNvPr id="168" name="Shape 168"/>
          <p:cNvSpPr/>
          <p:nvPr/>
        </p:nvSpPr>
        <p:spPr>
          <a:xfrm>
            <a:off x="1219200" y="0"/>
            <a:ext cx="6718300" cy="381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nSpc>
                <a:spcPct val="120000"/>
              </a:lnSpc>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Le Rotary s’est inventé, au fil des années, </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66"/>
                                        </p:tgtEl>
                                        <p:attrNameLst>
                                          <p:attrName>style.visibility</p:attrName>
                                        </p:attrNameLst>
                                      </p:cBhvr>
                                      <p:to>
                                        <p:strVal val="visible"/>
                                      </p:to>
                                    </p:set>
                                    <p:animEffect transition="in" filter="fade">
                                      <p:cBhvr>
                                        <p:cTn id="7" dur="13000"/>
                                        <p:tgtEl>
                                          <p:spTgt spid="166"/>
                                        </p:tgtEl>
                                      </p:cBhvr>
                                    </p:animEffect>
                                  </p:childTnLst>
                                </p:cTn>
                              </p:par>
                            </p:childTnLst>
                          </p:cTn>
                        </p:par>
                        <p:par>
                          <p:cTn id="8" fill="hold">
                            <p:stCondLst>
                              <p:cond delay="13000"/>
                            </p:stCondLst>
                            <p:childTnLst>
                              <p:par>
                                <p:cTn id="9" presetID="10" presetClass="exit" presetSubtype="0" fill="hold" grpId="2" nodeType="afterEffect">
                                  <p:stCondLst>
                                    <p:cond delay="0"/>
                                  </p:stCondLst>
                                  <p:iterate>
                                    <p:tmAbs val="0"/>
                                  </p:iterate>
                                  <p:childTnLst>
                                    <p:animEffect transition="out" filter="fade">
                                      <p:cBhvr>
                                        <p:cTn id="10" dur="2000" fill="hold"/>
                                        <p:tgtEl>
                                          <p:spTgt spid="166"/>
                                        </p:tgtEl>
                                      </p:cBhvr>
                                    </p:animEffect>
                                    <p:set>
                                      <p:cBhvr>
                                        <p:cTn id="11" fill="hold">
                                          <p:stCondLst>
                                            <p:cond delay="1999"/>
                                          </p:stCondLst>
                                        </p:cTn>
                                        <p:tgtEl>
                                          <p:spTgt spid="1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1" animBg="1" advAuto="0"/>
      <p:bldP spid="166" grpId="2"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70" name="Shape 170"/>
          <p:cNvSpPr>
            <a:spLocks noGrp="1"/>
          </p:cNvSpPr>
          <p:nvPr>
            <p:ph type="sldNum" sz="quarter" idx="2"/>
          </p:nvPr>
        </p:nvSpPr>
        <p:spPr>
          <a:xfrm>
            <a:off x="8612212" y="6505575"/>
            <a:ext cx="230163" cy="211746"/>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FFFFFF"/>
                </a:solidFill>
                <a:uFill>
                  <a:solidFill>
                    <a:srgbClr val="FFFFFF"/>
                  </a:solidFill>
                </a:uFill>
              </a:rPr>
              <a:t>24</a:t>
            </a:fld>
            <a:endParaRPr sz="1000">
              <a:solidFill>
                <a:srgbClr val="FFFFFF"/>
              </a:solidFill>
              <a:uFill>
                <a:solidFill>
                  <a:srgbClr val="FFFFFF"/>
                </a:solidFill>
              </a:uFill>
            </a:endParaRPr>
          </a:p>
        </p:txBody>
      </p:sp>
      <p:pic>
        <p:nvPicPr>
          <p:cNvPr id="171" name="pasted-image.tif"/>
          <p:cNvPicPr/>
          <p:nvPr/>
        </p:nvPicPr>
        <p:blipFill>
          <a:blip r:embed="rId2">
            <a:extLst/>
          </a:blip>
          <a:stretch>
            <a:fillRect/>
          </a:stretch>
        </p:blipFill>
        <p:spPr>
          <a:xfrm>
            <a:off x="2006600" y="762768"/>
            <a:ext cx="5332463" cy="5332464"/>
          </a:xfrm>
          <a:prstGeom prst="rect">
            <a:avLst/>
          </a:prstGeom>
          <a:ln w="12700">
            <a:miter lim="400000"/>
          </a:ln>
        </p:spPr>
      </p:pic>
    </p:spTree>
  </p:cSld>
  <p:clrMapOvr>
    <a:masterClrMapping/>
  </p:clrMapOvr>
  <p:transition xmlns:p14="http://schemas.microsoft.com/office/powerpoint/2010/mai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grpSp>
        <p:nvGrpSpPr>
          <p:cNvPr id="177" name="Group 177"/>
          <p:cNvGrpSpPr/>
          <p:nvPr/>
        </p:nvGrpSpPr>
        <p:grpSpPr>
          <a:xfrm>
            <a:off x="680192" y="580806"/>
            <a:ext cx="7783616" cy="5319143"/>
            <a:chOff x="151938" y="874572"/>
            <a:chExt cx="7783615" cy="5319142"/>
          </a:xfrm>
        </p:grpSpPr>
        <p:pic>
          <p:nvPicPr>
            <p:cNvPr id="173" name="image42.gif"/>
            <p:cNvPicPr/>
            <p:nvPr/>
          </p:nvPicPr>
          <p:blipFill>
            <a:blip r:embed="rId2">
              <a:extLst/>
            </a:blip>
            <a:stretch>
              <a:fillRect/>
            </a:stretch>
          </p:blipFill>
          <p:spPr>
            <a:xfrm>
              <a:off x="6037448" y="4560965"/>
              <a:ext cx="1898106" cy="1632750"/>
            </a:xfrm>
            <a:prstGeom prst="rect">
              <a:avLst/>
            </a:prstGeom>
            <a:ln w="12700" cap="flat">
              <a:noFill/>
              <a:round/>
            </a:ln>
            <a:effectLst/>
          </p:spPr>
        </p:pic>
        <p:pic>
          <p:nvPicPr>
            <p:cNvPr id="174" name="image44.png"/>
            <p:cNvPicPr/>
            <p:nvPr/>
          </p:nvPicPr>
          <p:blipFill>
            <a:blip r:embed="rId3">
              <a:extLst/>
            </a:blip>
            <a:stretch>
              <a:fillRect/>
            </a:stretch>
          </p:blipFill>
          <p:spPr>
            <a:xfrm>
              <a:off x="6050148" y="3227466"/>
              <a:ext cx="1644336" cy="889001"/>
            </a:xfrm>
            <a:prstGeom prst="rect">
              <a:avLst/>
            </a:prstGeom>
            <a:ln w="12700" cap="flat">
              <a:noFill/>
              <a:miter lim="400000"/>
            </a:ln>
            <a:effectLst/>
          </p:spPr>
        </p:pic>
        <p:pic>
          <p:nvPicPr>
            <p:cNvPr id="175" name="image45.jpg"/>
            <p:cNvPicPr/>
            <p:nvPr/>
          </p:nvPicPr>
          <p:blipFill>
            <a:blip r:embed="rId4">
              <a:extLst/>
            </a:blip>
            <a:stretch>
              <a:fillRect/>
            </a:stretch>
          </p:blipFill>
          <p:spPr>
            <a:xfrm>
              <a:off x="309748" y="874572"/>
              <a:ext cx="1571754" cy="1460501"/>
            </a:xfrm>
            <a:prstGeom prst="rect">
              <a:avLst/>
            </a:prstGeom>
            <a:ln w="12700" cap="flat">
              <a:noFill/>
              <a:round/>
            </a:ln>
            <a:effectLst/>
          </p:spPr>
        </p:pic>
        <p:pic>
          <p:nvPicPr>
            <p:cNvPr id="176" name="image47.jpg"/>
            <p:cNvPicPr/>
            <p:nvPr/>
          </p:nvPicPr>
          <p:blipFill>
            <a:blip r:embed="rId5">
              <a:extLst/>
            </a:blip>
            <a:stretch>
              <a:fillRect/>
            </a:stretch>
          </p:blipFill>
          <p:spPr>
            <a:xfrm>
              <a:off x="151938" y="3352800"/>
              <a:ext cx="2032743" cy="1397000"/>
            </a:xfrm>
            <a:prstGeom prst="rect">
              <a:avLst/>
            </a:prstGeom>
            <a:ln w="12700" cap="flat">
              <a:noFill/>
              <a:round/>
            </a:ln>
            <a:effectLst/>
          </p:spPr>
        </p:pic>
      </p:grpSp>
      <p:pic>
        <p:nvPicPr>
          <p:cNvPr id="178" name="image41.png"/>
          <p:cNvPicPr/>
          <p:nvPr/>
        </p:nvPicPr>
        <p:blipFill>
          <a:blip r:embed="rId6">
            <a:extLst/>
          </a:blip>
          <a:stretch>
            <a:fillRect/>
          </a:stretch>
        </p:blipFill>
        <p:spPr>
          <a:xfrm>
            <a:off x="11658600" y="4191000"/>
            <a:ext cx="762000" cy="698500"/>
          </a:xfrm>
          <a:prstGeom prst="rect">
            <a:avLst/>
          </a:prstGeom>
          <a:ln w="12700">
            <a:round/>
          </a:ln>
        </p:spPr>
      </p:pic>
      <p:pic>
        <p:nvPicPr>
          <p:cNvPr id="179" name="image41.png"/>
          <p:cNvPicPr/>
          <p:nvPr/>
        </p:nvPicPr>
        <p:blipFill>
          <a:blip r:embed="rId6">
            <a:extLst/>
          </a:blip>
          <a:stretch>
            <a:fillRect/>
          </a:stretch>
        </p:blipFill>
        <p:spPr>
          <a:xfrm>
            <a:off x="4876800" y="977900"/>
            <a:ext cx="1524000" cy="698500"/>
          </a:xfrm>
          <a:prstGeom prst="rect">
            <a:avLst/>
          </a:prstGeom>
          <a:ln w="12700">
            <a:round/>
          </a:ln>
        </p:spPr>
      </p:pic>
      <p:pic>
        <p:nvPicPr>
          <p:cNvPr id="180" name="image48.jpg"/>
          <p:cNvPicPr/>
          <p:nvPr/>
        </p:nvPicPr>
        <p:blipFill>
          <a:blip r:embed="rId7">
            <a:extLst/>
          </a:blip>
          <a:stretch>
            <a:fillRect/>
          </a:stretch>
        </p:blipFill>
        <p:spPr>
          <a:xfrm>
            <a:off x="4991100" y="614167"/>
            <a:ext cx="3251201" cy="1425966"/>
          </a:xfrm>
          <a:prstGeom prst="rect">
            <a:avLst/>
          </a:prstGeom>
          <a:ln w="12700">
            <a:round/>
          </a:ln>
        </p:spPr>
      </p:pic>
      <p:pic>
        <p:nvPicPr>
          <p:cNvPr id="181" name="Rotary_theme.png"/>
          <p:cNvPicPr/>
          <p:nvPr/>
        </p:nvPicPr>
        <p:blipFill>
          <a:blip r:embed="rId8">
            <a:extLst/>
          </a:blip>
          <a:stretch>
            <a:fillRect/>
          </a:stretch>
        </p:blipFill>
        <p:spPr>
          <a:xfrm>
            <a:off x="2654300" y="590550"/>
            <a:ext cx="1789532" cy="1473200"/>
          </a:xfrm>
          <a:prstGeom prst="rect">
            <a:avLst/>
          </a:prstGeom>
          <a:ln w="12700">
            <a:miter lim="400000"/>
          </a:ln>
        </p:spPr>
      </p:pic>
      <p:pic>
        <p:nvPicPr>
          <p:cNvPr id="182" name="t1314fr-4p.png"/>
          <p:cNvPicPr/>
          <p:nvPr/>
        </p:nvPicPr>
        <p:blipFill>
          <a:blip r:embed="rId9">
            <a:extLst/>
          </a:blip>
          <a:stretch>
            <a:fillRect/>
          </a:stretch>
        </p:blipFill>
        <p:spPr>
          <a:xfrm>
            <a:off x="3122537" y="2728383"/>
            <a:ext cx="2427007" cy="3606801"/>
          </a:xfrm>
          <a:prstGeom prst="rect">
            <a:avLst/>
          </a:prstGeom>
          <a:ln w="12700">
            <a:miter lim="400000"/>
          </a:ln>
        </p:spPr>
      </p:pic>
    </p:spTree>
  </p:cSld>
  <p:clrMapOvr>
    <a:masterClrMapping/>
  </p:clrMapOvr>
  <p:transition xmlns:p14="http://schemas.microsoft.com/office/powerpoint/2010/main" spd="med"/>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84" name="Shape 184"/>
          <p:cNvSpPr/>
          <p:nvPr/>
        </p:nvSpPr>
        <p:spPr>
          <a:xfrm>
            <a:off x="523081" y="266700"/>
            <a:ext cx="8178801" cy="5207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spcBef>
                <a:spcPts val="600"/>
              </a:spcBef>
              <a:buClr>
                <a:srgbClr val="FFFFFF"/>
              </a:buClr>
              <a:buFont typeface="Calibri"/>
              <a:defRPr sz="1800">
                <a:solidFill>
                  <a:srgbClr val="000000"/>
                </a:solidFill>
                <a:uFillTx/>
              </a:defRPr>
            </a:pPr>
            <a:r>
              <a:rPr sz="2200">
                <a:solidFill>
                  <a:srgbClr val="FFFFFF"/>
                </a:solidFill>
                <a:uFill>
                  <a:solidFill>
                    <a:srgbClr val="FEE200"/>
                  </a:solidFill>
                </a:uFill>
                <a:latin typeface="Verdana"/>
                <a:ea typeface="Verdana"/>
                <a:cs typeface="Verdana"/>
                <a:sym typeface="Verdana"/>
              </a:rPr>
              <a:t>Le</a:t>
            </a:r>
            <a:r>
              <a:rPr sz="2200">
                <a:solidFill>
                  <a:srgbClr val="FEE200"/>
                </a:solidFill>
                <a:uFill>
                  <a:solidFill>
                    <a:srgbClr val="FEE200"/>
                  </a:solidFill>
                </a:uFill>
                <a:latin typeface="Verdana"/>
                <a:ea typeface="Verdana"/>
                <a:cs typeface="Verdana"/>
                <a:sym typeface="Verdana"/>
              </a:rPr>
              <a:t> Rotary, centenaire en 2005,</a:t>
            </a:r>
          </a:p>
        </p:txBody>
      </p:sp>
      <p:sp>
        <p:nvSpPr>
          <p:cNvPr id="185" name="Shape 185"/>
          <p:cNvSpPr/>
          <p:nvPr/>
        </p:nvSpPr>
        <p:spPr>
          <a:xfrm>
            <a:off x="453231" y="742949"/>
            <a:ext cx="8318501" cy="131064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nSpc>
                <a:spcPct val="130000"/>
              </a:lnSpc>
              <a:spcBef>
                <a:spcPts val="400"/>
              </a:spcBef>
              <a:buClr>
                <a:srgbClr val="FFFFFF"/>
              </a:buClr>
              <a:buFont typeface="Calibri"/>
              <a:defRPr sz="2200">
                <a:latin typeface="Verdana"/>
                <a:ea typeface="Verdana"/>
                <a:cs typeface="Verdana"/>
                <a:sym typeface="Verdana"/>
              </a:defRPr>
            </a:lvl1pPr>
          </a:lstStyle>
          <a:p>
            <a:pPr lvl="0">
              <a:defRPr sz="1800">
                <a:solidFill>
                  <a:srgbClr val="000000"/>
                </a:solidFill>
                <a:uFillTx/>
              </a:defRPr>
            </a:pPr>
            <a:r>
              <a:rPr sz="2200">
                <a:solidFill>
                  <a:srgbClr val="FEE200"/>
                </a:solidFill>
                <a:uFill>
                  <a:solidFill>
                    <a:srgbClr val="FEE200"/>
                  </a:solidFill>
                </a:uFill>
              </a:rPr>
              <a:t>se trouve dans tous les pays, où des clubs peuvent fonctionner librement comme entités apolitiques d’une organisation internationale</a:t>
            </a:r>
          </a:p>
        </p:txBody>
      </p:sp>
      <p:grpSp>
        <p:nvGrpSpPr>
          <p:cNvPr id="188" name="Group 188"/>
          <p:cNvGrpSpPr/>
          <p:nvPr/>
        </p:nvGrpSpPr>
        <p:grpSpPr>
          <a:xfrm>
            <a:off x="1907381" y="2552699"/>
            <a:ext cx="5799568" cy="3915986"/>
            <a:chOff x="-127000" y="-88900"/>
            <a:chExt cx="5799567" cy="3915984"/>
          </a:xfrm>
        </p:grpSpPr>
        <p:pic>
          <p:nvPicPr>
            <p:cNvPr id="187" name="image50.jpg"/>
            <p:cNvPicPr/>
            <p:nvPr/>
          </p:nvPicPr>
          <p:blipFill>
            <a:blip r:embed="rId2">
              <a:extLst/>
            </a:blip>
            <a:stretch>
              <a:fillRect/>
            </a:stretch>
          </p:blipFill>
          <p:spPr>
            <a:xfrm>
              <a:off x="0" y="0"/>
              <a:ext cx="5545568" cy="3585785"/>
            </a:xfrm>
            <a:prstGeom prst="rect">
              <a:avLst/>
            </a:prstGeom>
            <a:ln>
              <a:noFill/>
            </a:ln>
            <a:effectLst/>
          </p:spPr>
        </p:pic>
        <p:pic>
          <p:nvPicPr>
            <p:cNvPr id="186" name="Image 185"/>
            <p:cNvPicPr/>
            <p:nvPr/>
          </p:nvPicPr>
          <p:blipFill>
            <a:blip r:embed="rId3">
              <a:extLst/>
            </a:blip>
            <a:stretch>
              <a:fillRect/>
            </a:stretch>
          </p:blipFill>
          <p:spPr>
            <a:xfrm>
              <a:off x="-127000" y="-88900"/>
              <a:ext cx="5799568" cy="3915985"/>
            </a:xfrm>
            <a:prstGeom prst="rect">
              <a:avLst/>
            </a:prstGeom>
            <a:effectLst/>
          </p:spPr>
        </p:pic>
      </p:gr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afterEffect">
                                  <p:stCondLst>
                                    <p:cond delay="0"/>
                                  </p:stCondLst>
                                  <p:iterate>
                                    <p:tmAbs val="0"/>
                                  </p:iterate>
                                  <p:childTnLst>
                                    <p:set>
                                      <p:cBhvr>
                                        <p:cTn id="6" fill="hold"/>
                                        <p:tgtEl>
                                          <p:spTgt spid="185"/>
                                        </p:tgtEl>
                                        <p:attrNameLst>
                                          <p:attrName>style.visibility</p:attrName>
                                        </p:attrNameLst>
                                      </p:cBhvr>
                                      <p:to>
                                        <p:strVal val="visible"/>
                                      </p:to>
                                    </p:set>
                                    <p:animEffect transition="in" filter="dissolve">
                                      <p:cBhvr>
                                        <p:cTn id="7" dur="2000"/>
                                        <p:tgtEl>
                                          <p:spTgt spid="185"/>
                                        </p:tgtEl>
                                      </p:cBhvr>
                                    </p:animEffect>
                                  </p:childTnLst>
                                </p:cTn>
                              </p:par>
                            </p:childTnLst>
                          </p:cTn>
                        </p:par>
                        <p:par>
                          <p:cTn id="8" fill="hold">
                            <p:stCondLst>
                              <p:cond delay="2000"/>
                            </p:stCondLst>
                            <p:childTnLst>
                              <p:par>
                                <p:cTn id="9" presetID="10" presetClass="entr" presetSubtype="0" fill="hold" grpId="2" nodeType="afterEffect">
                                  <p:stCondLst>
                                    <p:cond delay="1000"/>
                                  </p:stCondLst>
                                  <p:iterate>
                                    <p:tmAbs val="0"/>
                                  </p:iterate>
                                  <p:childTnLst>
                                    <p:set>
                                      <p:cBhvr>
                                        <p:cTn id="10" fill="hold"/>
                                        <p:tgtEl>
                                          <p:spTgt spid="188"/>
                                        </p:tgtEl>
                                        <p:attrNameLst>
                                          <p:attrName>style.visibility</p:attrName>
                                        </p:attrNameLst>
                                      </p:cBhvr>
                                      <p:to>
                                        <p:strVal val="visible"/>
                                      </p:to>
                                    </p:set>
                                    <p:animEffect transition="in" filter="fade">
                                      <p:cBhvr>
                                        <p:cTn id="11" dur="2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1" animBg="1" advAuto="0"/>
      <p:bldP spid="188" grpId="2"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90" name="Shape 19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FFFFFF"/>
                </a:solidFill>
                <a:uFill>
                  <a:solidFill>
                    <a:srgbClr val="FFFFFF"/>
                  </a:solidFill>
                </a:uFill>
              </a:rPr>
              <a:t>27</a:t>
            </a:fld>
            <a:endParaRPr sz="1000">
              <a:solidFill>
                <a:srgbClr val="FFFFFF"/>
              </a:solidFill>
              <a:uFill>
                <a:solidFill>
                  <a:srgbClr val="FFFFFF"/>
                </a:solidFill>
              </a:uFill>
            </a:endParaRPr>
          </a:p>
        </p:txBody>
      </p:sp>
      <p:grpSp>
        <p:nvGrpSpPr>
          <p:cNvPr id="193" name="Group 193"/>
          <p:cNvGrpSpPr/>
          <p:nvPr/>
        </p:nvGrpSpPr>
        <p:grpSpPr>
          <a:xfrm>
            <a:off x="2337851" y="859391"/>
            <a:ext cx="4468298" cy="1919198"/>
            <a:chOff x="-127000" y="-88900"/>
            <a:chExt cx="4468296" cy="1919197"/>
          </a:xfrm>
        </p:grpSpPr>
        <p:pic>
          <p:nvPicPr>
            <p:cNvPr id="192" name="pasted-image.tif"/>
            <p:cNvPicPr/>
            <p:nvPr/>
          </p:nvPicPr>
          <p:blipFill>
            <a:blip r:embed="rId2">
              <a:extLst/>
            </a:blip>
            <a:stretch>
              <a:fillRect/>
            </a:stretch>
          </p:blipFill>
          <p:spPr>
            <a:xfrm>
              <a:off x="0" y="0"/>
              <a:ext cx="4214297" cy="1588998"/>
            </a:xfrm>
            <a:prstGeom prst="rect">
              <a:avLst/>
            </a:prstGeom>
            <a:ln>
              <a:noFill/>
            </a:ln>
            <a:effectLst/>
          </p:spPr>
        </p:pic>
        <p:pic>
          <p:nvPicPr>
            <p:cNvPr id="191" name="Image 190"/>
            <p:cNvPicPr/>
            <p:nvPr/>
          </p:nvPicPr>
          <p:blipFill>
            <a:blip r:embed="rId3">
              <a:extLst/>
            </a:blip>
            <a:stretch>
              <a:fillRect/>
            </a:stretch>
          </p:blipFill>
          <p:spPr>
            <a:xfrm>
              <a:off x="-127000" y="-88900"/>
              <a:ext cx="4468297" cy="1919198"/>
            </a:xfrm>
            <a:prstGeom prst="rect">
              <a:avLst/>
            </a:prstGeom>
            <a:effectLst/>
          </p:spPr>
        </p:pic>
      </p:grpSp>
      <p:sp>
        <p:nvSpPr>
          <p:cNvPr id="194" name="Shape 194"/>
          <p:cNvSpPr/>
          <p:nvPr/>
        </p:nvSpPr>
        <p:spPr>
          <a:xfrm>
            <a:off x="3132624" y="3436191"/>
            <a:ext cx="2878752" cy="635001"/>
          </a:xfrm>
          <a:prstGeom prst="rect">
            <a:avLst/>
          </a:prstGeom>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500">
                <a:solidFill>
                  <a:srgbClr val="FFFFFF"/>
                </a:solidFill>
                <a:latin typeface="Verdana"/>
                <a:ea typeface="Verdana"/>
                <a:cs typeface="Verdana"/>
                <a:sym typeface="Verdana"/>
              </a:defRPr>
            </a:lvl1pPr>
          </a:lstStyle>
          <a:p>
            <a:pPr lvl="0">
              <a:defRPr sz="1800">
                <a:solidFill>
                  <a:srgbClr val="000000"/>
                </a:solidFill>
                <a:uFillTx/>
              </a:defRPr>
            </a:pPr>
            <a:r>
              <a:rPr sz="3500">
                <a:solidFill>
                  <a:srgbClr val="FFFFFF"/>
                </a:solidFill>
                <a:uFill>
                  <a:solidFill>
                    <a:srgbClr val="FEE200"/>
                  </a:solidFill>
                </a:uFill>
              </a:rPr>
              <a:t>Les Missions</a:t>
            </a:r>
          </a:p>
        </p:txBody>
      </p:sp>
    </p:spTree>
  </p:cSld>
  <p:clrMapOvr>
    <a:masterClrMapping/>
  </p:clrMapOvr>
  <p:transition xmlns:p14="http://schemas.microsoft.com/office/powerpoint/2010/mai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96" name="Shape 196"/>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effectLst/>
                <a:uFillTx/>
              </a:defRPr>
            </a:pPr>
            <a:fld id="{86CB4B4D-7CA3-9044-876B-883B54F8677D}" type="slidenum">
              <a:rPr sz="1000">
                <a:solidFill>
                  <a:srgbClr val="FFFFFF"/>
                </a:solidFill>
                <a:effectLst>
                  <a:outerShdw blurRad="38100" dist="38100" dir="2700000" rotWithShape="0">
                    <a:srgbClr val="000000"/>
                  </a:outerShdw>
                </a:effectLst>
                <a:uFill>
                  <a:solidFill>
                    <a:srgbClr val="FFFFFF"/>
                  </a:solidFill>
                </a:uFill>
              </a:rPr>
              <a:t>28</a:t>
            </a:fld>
            <a:endParaRPr sz="1000">
              <a:solidFill>
                <a:srgbClr val="FFFFFF"/>
              </a:solidFill>
              <a:effectLst>
                <a:outerShdw blurRad="38100" dist="38100" dir="2700000" rotWithShape="0">
                  <a:srgbClr val="000000"/>
                </a:outerShdw>
              </a:effectLst>
              <a:uFill>
                <a:solidFill>
                  <a:srgbClr val="FFFFFF"/>
                </a:solidFill>
              </a:uFill>
            </a:endParaRPr>
          </a:p>
        </p:txBody>
      </p:sp>
      <p:sp>
        <p:nvSpPr>
          <p:cNvPr id="197" name="Shape 197"/>
          <p:cNvSpPr/>
          <p:nvPr/>
        </p:nvSpPr>
        <p:spPr>
          <a:xfrm>
            <a:off x="43619" y="1120680"/>
            <a:ext cx="8797280" cy="464229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a:defRPr sz="1800">
                <a:solidFill>
                  <a:srgbClr val="000000"/>
                </a:solidFill>
                <a:uFillTx/>
              </a:defRPr>
            </a:pPr>
            <a:r>
              <a:rPr sz="2000" dirty="0">
                <a:solidFill>
                  <a:srgbClr val="FFFFFF"/>
                </a:solidFill>
                <a:uFill>
                  <a:solidFill>
                    <a:srgbClr val="FEE200"/>
                  </a:solidFill>
                </a:uFill>
                <a:latin typeface="Verdana"/>
                <a:ea typeface="Verdana"/>
                <a:cs typeface="Verdana"/>
                <a:sym typeface="Verdana"/>
              </a:rPr>
              <a:t>Ensemble, les Rotariens mettent leurs compétences au service des </a:t>
            </a:r>
            <a:endParaRPr lang="fr-FR" sz="2000" dirty="0" smtClean="0">
              <a:solidFill>
                <a:srgbClr val="FFFFFF"/>
              </a:solidFill>
              <a:uFill>
                <a:solidFill>
                  <a:srgbClr val="FEE200"/>
                </a:solidFill>
              </a:uFill>
              <a:latin typeface="Verdana"/>
              <a:ea typeface="Verdana"/>
              <a:cs typeface="Verdana"/>
              <a:sym typeface="Verdana"/>
            </a:endParaRPr>
          </a:p>
          <a:p>
            <a:pPr lvl="0" algn="l">
              <a:defRPr sz="1800">
                <a:solidFill>
                  <a:srgbClr val="000000"/>
                </a:solidFill>
                <a:uFillTx/>
              </a:defRPr>
            </a:pPr>
            <a:r>
              <a:rPr sz="2000" dirty="0" smtClean="0">
                <a:solidFill>
                  <a:srgbClr val="FFFFFF"/>
                </a:solidFill>
                <a:uFill>
                  <a:solidFill>
                    <a:srgbClr val="FEE200"/>
                  </a:solidFill>
                </a:uFill>
                <a:latin typeface="Verdana"/>
                <a:ea typeface="Verdana"/>
                <a:cs typeface="Verdana"/>
                <a:sym typeface="Verdana"/>
              </a:rPr>
              <a:t>causes </a:t>
            </a:r>
            <a:r>
              <a:rPr sz="2000" dirty="0">
                <a:solidFill>
                  <a:srgbClr val="FFFFFF"/>
                </a:solidFill>
                <a:uFill>
                  <a:solidFill>
                    <a:srgbClr val="FEE200"/>
                  </a:solidFill>
                </a:uFill>
                <a:latin typeface="Verdana"/>
                <a:ea typeface="Verdana"/>
                <a:cs typeface="Verdana"/>
                <a:sym typeface="Verdana"/>
              </a:rPr>
              <a:t>les plus pressantes, chez eux mais aussi à l’étranger autour </a:t>
            </a:r>
            <a:endParaRPr lang="fr-FR" sz="2000" dirty="0" smtClean="0">
              <a:solidFill>
                <a:srgbClr val="FFFFFF"/>
              </a:solidFill>
              <a:uFill>
                <a:solidFill>
                  <a:srgbClr val="FEE200"/>
                </a:solidFill>
              </a:uFill>
              <a:latin typeface="Verdana"/>
              <a:ea typeface="Verdana"/>
              <a:cs typeface="Verdana"/>
              <a:sym typeface="Verdana"/>
            </a:endParaRPr>
          </a:p>
          <a:p>
            <a:pPr lvl="0" algn="l">
              <a:defRPr sz="1800">
                <a:solidFill>
                  <a:srgbClr val="000000"/>
                </a:solidFill>
                <a:uFillTx/>
              </a:defRPr>
            </a:pPr>
            <a:r>
              <a:rPr sz="2000" dirty="0" smtClean="0">
                <a:solidFill>
                  <a:srgbClr val="FFFFFF"/>
                </a:solidFill>
                <a:uFill>
                  <a:solidFill>
                    <a:srgbClr val="FEE200"/>
                  </a:solidFill>
                </a:uFill>
                <a:latin typeface="Verdana"/>
                <a:ea typeface="Verdana"/>
                <a:cs typeface="Verdana"/>
                <a:sym typeface="Verdana"/>
              </a:rPr>
              <a:t>de </a:t>
            </a:r>
            <a:r>
              <a:rPr sz="2000" dirty="0">
                <a:solidFill>
                  <a:srgbClr val="FFFFFF"/>
                </a:solidFill>
                <a:uFill>
                  <a:solidFill>
                    <a:srgbClr val="FEE200"/>
                  </a:solidFill>
                </a:uFill>
                <a:latin typeface="Verdana"/>
                <a:ea typeface="Verdana"/>
                <a:cs typeface="Verdana"/>
                <a:sym typeface="Verdana"/>
              </a:rPr>
              <a:t>six axes : </a:t>
            </a:r>
          </a:p>
          <a:p>
            <a:pPr lvl="0" algn="l">
              <a:defRPr sz="1800">
                <a:solidFill>
                  <a:srgbClr val="000000"/>
                </a:solidFill>
                <a:uFillTx/>
              </a:defRPr>
            </a:pPr>
            <a:endParaRPr sz="2000" dirty="0">
              <a:solidFill>
                <a:srgbClr val="FFFFFF"/>
              </a:solidFill>
              <a:uFill>
                <a:solidFill>
                  <a:srgbClr val="FEE200"/>
                </a:solidFill>
              </a:uFill>
              <a:latin typeface="Verdana"/>
              <a:ea typeface="Verdana"/>
              <a:cs typeface="Verdana"/>
              <a:sym typeface="Verdana"/>
            </a:endParaRPr>
          </a:p>
          <a:p>
            <a:pPr lvl="0" algn="l">
              <a:defRPr sz="1800">
                <a:solidFill>
                  <a:srgbClr val="000000"/>
                </a:solidFill>
                <a:uFillTx/>
              </a:defRPr>
            </a:pPr>
            <a:endParaRPr sz="2500" dirty="0">
              <a:solidFill>
                <a:srgbClr val="FFFFFF"/>
              </a:solidFill>
              <a:uFill>
                <a:solidFill>
                  <a:srgbClr val="FEE200"/>
                </a:solidFill>
              </a:uFill>
              <a:latin typeface="Verdana"/>
              <a:ea typeface="Verdana"/>
              <a:cs typeface="Verdana"/>
              <a:sym typeface="Verdana"/>
            </a:endParaRPr>
          </a:p>
          <a:p>
            <a:pPr lvl="0">
              <a:defRPr sz="1800">
                <a:solidFill>
                  <a:srgbClr val="000000"/>
                </a:solidFill>
                <a:uFillTx/>
              </a:defRPr>
            </a:pPr>
            <a:r>
              <a:rPr sz="2500" dirty="0">
                <a:solidFill>
                  <a:srgbClr val="FFFFFF"/>
                </a:solidFill>
                <a:uFill>
                  <a:solidFill>
                    <a:srgbClr val="FEE200"/>
                  </a:solidFill>
                </a:uFill>
                <a:latin typeface="Verdana"/>
                <a:ea typeface="Verdana"/>
                <a:cs typeface="Verdana"/>
                <a:sym typeface="Verdana"/>
              </a:rPr>
              <a:t>-La Paix</a:t>
            </a:r>
          </a:p>
          <a:p>
            <a:pPr lvl="0">
              <a:defRPr sz="1800">
                <a:solidFill>
                  <a:srgbClr val="000000"/>
                </a:solidFill>
                <a:uFillTx/>
              </a:defRPr>
            </a:pPr>
            <a:r>
              <a:rPr sz="2500" dirty="0">
                <a:solidFill>
                  <a:srgbClr val="FFFFFF"/>
                </a:solidFill>
                <a:uFill>
                  <a:solidFill>
                    <a:srgbClr val="FEE200"/>
                  </a:solidFill>
                </a:uFill>
                <a:latin typeface="Verdana"/>
                <a:ea typeface="Verdana"/>
                <a:cs typeface="Verdana"/>
                <a:sym typeface="Verdana"/>
              </a:rPr>
              <a:t>-La Prévention des maladies</a:t>
            </a:r>
          </a:p>
          <a:p>
            <a:pPr lvl="0">
              <a:defRPr sz="1800">
                <a:solidFill>
                  <a:srgbClr val="000000"/>
                </a:solidFill>
                <a:uFillTx/>
              </a:defRPr>
            </a:pPr>
            <a:r>
              <a:rPr sz="2500" dirty="0">
                <a:solidFill>
                  <a:srgbClr val="FFFFFF"/>
                </a:solidFill>
                <a:uFill>
                  <a:solidFill>
                    <a:srgbClr val="FEE200"/>
                  </a:solidFill>
                </a:uFill>
                <a:latin typeface="Verdana"/>
                <a:ea typeface="Verdana"/>
                <a:cs typeface="Verdana"/>
                <a:sym typeface="Verdana"/>
              </a:rPr>
              <a:t>-L'accès à l'eau potable et l’assainissement</a:t>
            </a:r>
          </a:p>
          <a:p>
            <a:pPr lvl="0">
              <a:defRPr sz="1800">
                <a:solidFill>
                  <a:srgbClr val="000000"/>
                </a:solidFill>
                <a:uFillTx/>
              </a:defRPr>
            </a:pPr>
            <a:r>
              <a:rPr sz="2500" dirty="0">
                <a:solidFill>
                  <a:srgbClr val="FFFFFF"/>
                </a:solidFill>
                <a:uFill>
                  <a:solidFill>
                    <a:srgbClr val="FEE200"/>
                  </a:solidFill>
                </a:uFill>
                <a:latin typeface="Verdana"/>
                <a:ea typeface="Verdana"/>
                <a:cs typeface="Verdana"/>
                <a:sym typeface="Verdana"/>
              </a:rPr>
              <a:t>-La Santé de la mère et de l’enfant</a:t>
            </a:r>
          </a:p>
          <a:p>
            <a:pPr lvl="0">
              <a:defRPr sz="1800">
                <a:solidFill>
                  <a:srgbClr val="000000"/>
                </a:solidFill>
                <a:uFillTx/>
              </a:defRPr>
            </a:pPr>
            <a:r>
              <a:rPr sz="2500" dirty="0">
                <a:solidFill>
                  <a:srgbClr val="FFFFFF"/>
                </a:solidFill>
                <a:uFill>
                  <a:solidFill>
                    <a:srgbClr val="FEE200"/>
                  </a:solidFill>
                </a:uFill>
                <a:latin typeface="Verdana"/>
                <a:ea typeface="Verdana"/>
                <a:cs typeface="Verdana"/>
                <a:sym typeface="Verdana"/>
              </a:rPr>
              <a:t>-L'Alphabétisation et l'éducation de base</a:t>
            </a:r>
          </a:p>
          <a:p>
            <a:pPr lvl="0">
              <a:defRPr sz="1800">
                <a:solidFill>
                  <a:srgbClr val="000000"/>
                </a:solidFill>
                <a:uFillTx/>
              </a:defRPr>
            </a:pPr>
            <a:r>
              <a:rPr sz="2500" dirty="0">
                <a:solidFill>
                  <a:srgbClr val="FFFFFF"/>
                </a:solidFill>
                <a:uFill>
                  <a:solidFill>
                    <a:srgbClr val="FEE200"/>
                  </a:solidFill>
                </a:uFill>
                <a:latin typeface="Verdana"/>
                <a:ea typeface="Verdana"/>
                <a:cs typeface="Verdana"/>
                <a:sym typeface="Verdana"/>
              </a:rPr>
              <a:t>-Le Développement économique local.</a:t>
            </a:r>
          </a:p>
          <a:p>
            <a:pPr lvl="0">
              <a:defRPr sz="1800">
                <a:solidFill>
                  <a:srgbClr val="000000"/>
                </a:solidFill>
                <a:uFillTx/>
              </a:defRPr>
            </a:pPr>
            <a:endParaRPr sz="2000" dirty="0">
              <a:solidFill>
                <a:srgbClr val="FFFFFF"/>
              </a:solidFill>
              <a:uFill>
                <a:solidFill>
                  <a:srgbClr val="FEE200"/>
                </a:solidFill>
              </a:uFill>
              <a:latin typeface="Verdana"/>
              <a:ea typeface="Verdana"/>
              <a:cs typeface="Verdana"/>
              <a:sym typeface="Verdana"/>
            </a:endParaRPr>
          </a:p>
          <a:p>
            <a:pPr lvl="0">
              <a:defRPr sz="1800">
                <a:solidFill>
                  <a:srgbClr val="000000"/>
                </a:solidFill>
                <a:uFillTx/>
              </a:defRPr>
            </a:pPr>
            <a:endParaRPr sz="2000" dirty="0">
              <a:solidFill>
                <a:srgbClr val="FFFFFF"/>
              </a:solidFill>
              <a:uFill>
                <a:solidFill>
                  <a:srgbClr val="FEE200"/>
                </a:solidFill>
              </a:uFill>
              <a:latin typeface="Verdana"/>
              <a:ea typeface="Verdana"/>
              <a:cs typeface="Verdana"/>
              <a:sym typeface="Verdana"/>
            </a:endParaRPr>
          </a:p>
        </p:txBody>
      </p:sp>
    </p:spTree>
  </p:cSld>
  <p:clrMapOvr>
    <a:masterClrMapping/>
  </p:clrMapOvr>
  <p:transition xmlns:p14="http://schemas.microsoft.com/office/powerpoint/2010/main" spd="med"/>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199" name="Shape 19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effectLst/>
                <a:uFillTx/>
              </a:defRPr>
            </a:pPr>
            <a:fld id="{86CB4B4D-7CA3-9044-876B-883B54F8677D}" type="slidenum">
              <a:rPr sz="1000">
                <a:solidFill>
                  <a:srgbClr val="FFFFFF"/>
                </a:solidFill>
                <a:effectLst>
                  <a:outerShdw blurRad="38100" dist="38100" dir="2700000" rotWithShape="0">
                    <a:srgbClr val="000000"/>
                  </a:outerShdw>
                </a:effectLst>
                <a:uFill>
                  <a:solidFill>
                    <a:srgbClr val="FFFFFF"/>
                  </a:solidFill>
                </a:uFill>
              </a:rPr>
              <a:t>29</a:t>
            </a:fld>
            <a:endParaRPr sz="1000">
              <a:solidFill>
                <a:srgbClr val="FFFFFF"/>
              </a:solidFill>
              <a:effectLst>
                <a:outerShdw blurRad="38100" dist="38100" dir="2700000" rotWithShape="0">
                  <a:srgbClr val="000000"/>
                </a:outerShdw>
              </a:effectLst>
              <a:uFill>
                <a:solidFill>
                  <a:srgbClr val="FFFFFF"/>
                </a:solidFill>
              </a:uFill>
            </a:endParaRPr>
          </a:p>
        </p:txBody>
      </p:sp>
      <p:sp>
        <p:nvSpPr>
          <p:cNvPr id="200" name="Shape 200"/>
          <p:cNvSpPr/>
          <p:nvPr/>
        </p:nvSpPr>
        <p:spPr>
          <a:xfrm>
            <a:off x="541847" y="1227926"/>
            <a:ext cx="8060306" cy="3454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just">
              <a:defRPr sz="1800">
                <a:solidFill>
                  <a:srgbClr val="000000"/>
                </a:solidFill>
                <a:uFillTx/>
              </a:defRPr>
            </a:pPr>
            <a:r>
              <a:rPr sz="2000">
                <a:solidFill>
                  <a:srgbClr val="FFFFFF"/>
                </a:solidFill>
                <a:uFill>
                  <a:solidFill>
                    <a:srgbClr val="FEE200"/>
                  </a:solidFill>
                </a:uFill>
                <a:latin typeface="Verdana"/>
                <a:ea typeface="Verdana"/>
                <a:cs typeface="Verdana"/>
                <a:sym typeface="Verdana"/>
              </a:rPr>
              <a:t>Notre priorité est d'</a:t>
            </a:r>
            <a:r>
              <a:rPr sz="2000" u="sng">
                <a:solidFill>
                  <a:srgbClr val="FFFFFF"/>
                </a:solidFill>
                <a:uFill>
                  <a:solidFill>
                    <a:srgbClr val="FEE200"/>
                  </a:solidFill>
                </a:uFill>
                <a:latin typeface="Verdana"/>
                <a:ea typeface="Verdana"/>
                <a:cs typeface="Verdana"/>
                <a:sym typeface="Verdana"/>
                <a:hlinkClick r:id="rId2"/>
              </a:rPr>
              <a:t>en finir avec la polio</a:t>
            </a:r>
            <a:r>
              <a:rPr sz="2000">
                <a:solidFill>
                  <a:srgbClr val="FFFFFF"/>
                </a:solidFill>
                <a:uFill>
                  <a:solidFill>
                    <a:srgbClr val="FEE200"/>
                  </a:solidFill>
                </a:uFill>
                <a:latin typeface="Verdana"/>
                <a:ea typeface="Verdana"/>
                <a:cs typeface="Verdana"/>
                <a:sym typeface="Verdana"/>
              </a:rPr>
              <a:t>. Les membres des Rotary clubs y travaillent inlassablement depuis 1979 et notre objectif est presque atteint puisque la polio n'affecte désormais plus que trois pays.</a:t>
            </a:r>
          </a:p>
          <a:p>
            <a:pPr lvl="0" algn="just">
              <a:defRPr sz="1800">
                <a:solidFill>
                  <a:srgbClr val="000000"/>
                </a:solidFill>
                <a:uFillTx/>
              </a:defRPr>
            </a:pPr>
            <a:endParaRPr sz="2000">
              <a:solidFill>
                <a:srgbClr val="FFFFFF"/>
              </a:solidFill>
              <a:uFill>
                <a:solidFill>
                  <a:srgbClr val="FEE200"/>
                </a:solidFill>
              </a:uFill>
              <a:latin typeface="Verdana"/>
              <a:ea typeface="Verdana"/>
              <a:cs typeface="Verdana"/>
              <a:sym typeface="Verdana"/>
            </a:endParaRPr>
          </a:p>
          <a:p>
            <a:pPr lvl="0" algn="just">
              <a:defRPr sz="1800">
                <a:solidFill>
                  <a:srgbClr val="000000"/>
                </a:solidFill>
                <a:uFillTx/>
              </a:defRPr>
            </a:pPr>
            <a:endParaRPr sz="2000">
              <a:solidFill>
                <a:srgbClr val="FFFFFF"/>
              </a:solidFill>
              <a:uFill>
                <a:solidFill>
                  <a:srgbClr val="FEE200"/>
                </a:solidFill>
              </a:uFill>
              <a:latin typeface="Verdana"/>
              <a:ea typeface="Verdana"/>
              <a:cs typeface="Verdana"/>
              <a:sym typeface="Verdana"/>
            </a:endParaRPr>
          </a:p>
          <a:p>
            <a:pPr lvl="0" algn="just">
              <a:defRPr sz="1800">
                <a:solidFill>
                  <a:srgbClr val="000000"/>
                </a:solidFill>
                <a:uFillTx/>
              </a:defRPr>
            </a:pPr>
            <a:endParaRPr sz="2000">
              <a:solidFill>
                <a:srgbClr val="FFFFFF"/>
              </a:solidFill>
              <a:uFill>
                <a:solidFill>
                  <a:srgbClr val="FEE200"/>
                </a:solidFill>
              </a:uFill>
              <a:latin typeface="Verdana"/>
              <a:ea typeface="Verdana"/>
              <a:cs typeface="Verdana"/>
              <a:sym typeface="Verdana"/>
            </a:endParaRPr>
          </a:p>
          <a:p>
            <a:pPr lvl="0" algn="just">
              <a:defRPr sz="1800">
                <a:solidFill>
                  <a:srgbClr val="000000"/>
                </a:solidFill>
                <a:uFillTx/>
              </a:defRPr>
            </a:pPr>
            <a:r>
              <a:rPr sz="2000">
                <a:solidFill>
                  <a:srgbClr val="FFFFFF"/>
                </a:solidFill>
                <a:uFill>
                  <a:solidFill>
                    <a:srgbClr val="FEE200"/>
                  </a:solidFill>
                </a:uFill>
                <a:latin typeface="Verdana"/>
                <a:ea typeface="Verdana"/>
                <a:cs typeface="Verdana"/>
                <a:sym typeface="Verdana"/>
              </a:rPr>
              <a:t>Les dons au Rotary sont réinjectés dans nos actions locales et internationales. Le Rotary est une organisation responsable ; près de 90 % de ses fonds servent à financer ses programmes.</a:t>
            </a:r>
          </a:p>
        </p:txBody>
      </p:sp>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34" name="Shape 34"/>
          <p:cNvSpPr>
            <a:spLocks noGrp="1"/>
          </p:cNvSpPr>
          <p:nvPr>
            <p:ph type="sldNum" sz="quarter" idx="2"/>
          </p:nvPr>
        </p:nvSpPr>
        <p:spPr>
          <a:xfrm>
            <a:off x="8682843" y="6505575"/>
            <a:ext cx="159533" cy="211746"/>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FFFFFF"/>
                </a:solidFill>
                <a:uFill>
                  <a:solidFill>
                    <a:srgbClr val="FFFFFF"/>
                  </a:solidFill>
                </a:uFill>
              </a:rPr>
              <a:t>3</a:t>
            </a:fld>
            <a:endParaRPr sz="1000">
              <a:solidFill>
                <a:srgbClr val="FFFFFF"/>
              </a:solidFill>
              <a:uFill>
                <a:solidFill>
                  <a:srgbClr val="FFFFFF"/>
                </a:solidFill>
              </a:uFill>
            </a:endParaRPr>
          </a:p>
        </p:txBody>
      </p:sp>
      <p:grpSp>
        <p:nvGrpSpPr>
          <p:cNvPr id="37" name="Group 37"/>
          <p:cNvGrpSpPr/>
          <p:nvPr/>
        </p:nvGrpSpPr>
        <p:grpSpPr>
          <a:xfrm>
            <a:off x="2337851" y="859391"/>
            <a:ext cx="4468298" cy="1919198"/>
            <a:chOff x="-127000" y="-88900"/>
            <a:chExt cx="4468296" cy="1919197"/>
          </a:xfrm>
        </p:grpSpPr>
        <p:pic>
          <p:nvPicPr>
            <p:cNvPr id="36" name="pasted-image.tif"/>
            <p:cNvPicPr/>
            <p:nvPr/>
          </p:nvPicPr>
          <p:blipFill>
            <a:blip r:embed="rId2">
              <a:extLst/>
            </a:blip>
            <a:stretch>
              <a:fillRect/>
            </a:stretch>
          </p:blipFill>
          <p:spPr>
            <a:xfrm>
              <a:off x="0" y="0"/>
              <a:ext cx="4214297" cy="1588998"/>
            </a:xfrm>
            <a:prstGeom prst="rect">
              <a:avLst/>
            </a:prstGeom>
            <a:ln>
              <a:noFill/>
            </a:ln>
            <a:effectLst/>
          </p:spPr>
        </p:pic>
        <p:pic>
          <p:nvPicPr>
            <p:cNvPr id="35" name="Image 34"/>
            <p:cNvPicPr/>
            <p:nvPr/>
          </p:nvPicPr>
          <p:blipFill>
            <a:blip r:embed="rId3">
              <a:extLst/>
            </a:blip>
            <a:stretch>
              <a:fillRect/>
            </a:stretch>
          </p:blipFill>
          <p:spPr>
            <a:xfrm>
              <a:off x="-127000" y="-88900"/>
              <a:ext cx="4468297" cy="1919198"/>
            </a:xfrm>
            <a:prstGeom prst="rect">
              <a:avLst/>
            </a:prstGeom>
            <a:effectLst/>
          </p:spPr>
        </p:pic>
      </p:grpSp>
      <p:sp>
        <p:nvSpPr>
          <p:cNvPr id="38" name="Shape 38"/>
          <p:cNvSpPr/>
          <p:nvPr/>
        </p:nvSpPr>
        <p:spPr>
          <a:xfrm>
            <a:off x="3145755" y="3594100"/>
            <a:ext cx="2852490" cy="635000"/>
          </a:xfrm>
          <a:prstGeom prst="rect">
            <a:avLst/>
          </a:prstGeom>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500">
                <a:solidFill>
                  <a:srgbClr val="FFFFFF"/>
                </a:solidFill>
                <a:latin typeface="Verdana"/>
                <a:ea typeface="Verdana"/>
                <a:cs typeface="Verdana"/>
                <a:sym typeface="Verdana"/>
              </a:defRPr>
            </a:lvl1pPr>
          </a:lstStyle>
          <a:p>
            <a:pPr lvl="0">
              <a:defRPr sz="1800">
                <a:solidFill>
                  <a:srgbClr val="000000"/>
                </a:solidFill>
                <a:uFillTx/>
              </a:defRPr>
            </a:pPr>
            <a:r>
              <a:rPr sz="3500">
                <a:solidFill>
                  <a:srgbClr val="FFFFFF"/>
                </a:solidFill>
                <a:uFill>
                  <a:solidFill>
                    <a:srgbClr val="FEE200"/>
                  </a:solidFill>
                </a:uFill>
              </a:rPr>
              <a:t>Les Origines</a:t>
            </a:r>
          </a:p>
        </p:txBody>
      </p:sp>
    </p:spTree>
  </p:cSld>
  <p:clrMapOvr>
    <a:masterClrMapping/>
  </p:clrMapOvr>
  <p:transition xmlns:p14="http://schemas.microsoft.com/office/powerpoint/2010/main" spd="med"/>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pic>
        <p:nvPicPr>
          <p:cNvPr id="202" name="image51.jpg"/>
          <p:cNvPicPr/>
          <p:nvPr/>
        </p:nvPicPr>
        <p:blipFill>
          <a:blip r:embed="rId2">
            <a:extLst/>
          </a:blip>
          <a:stretch>
            <a:fillRect/>
          </a:stretch>
        </p:blipFill>
        <p:spPr>
          <a:xfrm>
            <a:off x="0" y="319088"/>
            <a:ext cx="9140825" cy="5014913"/>
          </a:xfrm>
          <a:prstGeom prst="rect">
            <a:avLst/>
          </a:prstGeom>
          <a:ln w="12700">
            <a:miter lim="400000"/>
          </a:ln>
        </p:spPr>
      </p:pic>
      <p:sp>
        <p:nvSpPr>
          <p:cNvPr id="203" name="Shape 203"/>
          <p:cNvSpPr/>
          <p:nvPr/>
        </p:nvSpPr>
        <p:spPr>
          <a:xfrm>
            <a:off x="229393" y="304800"/>
            <a:ext cx="4102101" cy="2222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nSpc>
                <a:spcPct val="120000"/>
              </a:lnSpc>
              <a:buClr>
                <a:srgbClr val="FFFFFF"/>
              </a:buClr>
              <a:buFont typeface="Calibri"/>
              <a:defRPr sz="2400" b="1">
                <a:solidFill>
                  <a:srgbClr val="FFFFFF"/>
                </a:solidFill>
                <a:effectLst>
                  <a:outerShdw blurRad="50800" dist="38100" dir="2700000" rotWithShape="0">
                    <a:srgbClr val="000000">
                      <a:alpha val="43000"/>
                    </a:srgbClr>
                  </a:outerShdw>
                </a:effectLst>
                <a:uFill>
                  <a:solidFill>
                    <a:srgbClr val="FFFFFF"/>
                  </a:solidFill>
                </a:uFill>
                <a:latin typeface="+mj-lt"/>
                <a:ea typeface="+mj-ea"/>
                <a:cs typeface="+mj-cs"/>
                <a:sym typeface="Calibri"/>
              </a:defRPr>
            </a:lvl1pPr>
          </a:lstStyle>
          <a:p>
            <a:pPr lvl="0">
              <a:defRPr sz="1800" b="0">
                <a:solidFill>
                  <a:srgbClr val="000000"/>
                </a:solidFill>
                <a:effectLst/>
                <a:uFillTx/>
              </a:defRPr>
            </a:pPr>
            <a:r>
              <a:rPr sz="2400" b="1">
                <a:solidFill>
                  <a:srgbClr val="FFFFFF"/>
                </a:solidFill>
                <a:effectLst>
                  <a:outerShdw blurRad="50800" dist="38100" dir="2700000" rotWithShape="0">
                    <a:srgbClr val="000000">
                      <a:alpha val="43000"/>
                    </a:srgbClr>
                  </a:outerShdw>
                </a:effectLst>
                <a:uFill>
                  <a:solidFill>
                    <a:srgbClr val="FFFFFF"/>
                  </a:solidFill>
                </a:uFill>
              </a:rPr>
              <a:t>Le Rotary trouve de nouvelles possibilités d’étendre son action humanitaire et de développer l’entente internationale. </a:t>
            </a:r>
          </a:p>
        </p:txBody>
      </p:sp>
    </p:spTree>
  </p:cSld>
  <p:clrMapOvr>
    <a:masterClrMapping/>
  </p:clrMapOvr>
  <p:transition xmlns:p14="http://schemas.microsoft.com/office/powerpoint/2010/mai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pic>
        <p:nvPicPr>
          <p:cNvPr id="205" name="image99.png"/>
          <p:cNvPicPr/>
          <p:nvPr/>
        </p:nvPicPr>
        <p:blipFill>
          <a:blip r:embed="rId2">
            <a:extLst/>
          </a:blip>
          <a:stretch>
            <a:fillRect/>
          </a:stretch>
        </p:blipFill>
        <p:spPr>
          <a:xfrm>
            <a:off x="4483368" y="234596"/>
            <a:ext cx="4125114" cy="2743201"/>
          </a:xfrm>
          <a:prstGeom prst="rect">
            <a:avLst/>
          </a:prstGeom>
          <a:ln w="12700">
            <a:round/>
          </a:ln>
        </p:spPr>
      </p:pic>
      <p:pic>
        <p:nvPicPr>
          <p:cNvPr id="206" name="image81.jpg"/>
          <p:cNvPicPr/>
          <p:nvPr/>
        </p:nvPicPr>
        <p:blipFill>
          <a:blip r:embed="rId3">
            <a:extLst/>
          </a:blip>
          <a:stretch>
            <a:fillRect/>
          </a:stretch>
        </p:blipFill>
        <p:spPr>
          <a:xfrm>
            <a:off x="5105400" y="3352800"/>
            <a:ext cx="2160589" cy="3200400"/>
          </a:xfrm>
          <a:prstGeom prst="rect">
            <a:avLst/>
          </a:prstGeom>
          <a:ln w="12700">
            <a:miter lim="400000"/>
          </a:ln>
        </p:spPr>
      </p:pic>
      <p:sp>
        <p:nvSpPr>
          <p:cNvPr id="207" name="Shape 207"/>
          <p:cNvSpPr/>
          <p:nvPr/>
        </p:nvSpPr>
        <p:spPr>
          <a:xfrm>
            <a:off x="3987800" y="3314700"/>
            <a:ext cx="649462" cy="6350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p>
            <a:pPr lvl="1" indent="0" algn="l">
              <a:spcBef>
                <a:spcPts val="2100"/>
              </a:spcBef>
              <a:buClrTx/>
              <a:defRPr sz="1800">
                <a:solidFill>
                  <a:srgbClr val="000000"/>
                </a:solidFill>
                <a:uFillTx/>
              </a:defRPr>
            </a:pPr>
            <a:r>
              <a:rPr sz="3600" b="1">
                <a:solidFill>
                  <a:srgbClr val="FFFFFF"/>
                </a:solidFill>
                <a:effectLst>
                  <a:outerShdw blurRad="38100" dist="38100" dir="2700000" rotWithShape="0">
                    <a:srgbClr val="000000"/>
                  </a:outerShdw>
                </a:effectLst>
                <a:uFill>
                  <a:solidFill>
                    <a:srgbClr val="FFFFFF"/>
                  </a:solidFill>
                </a:uFill>
                <a:latin typeface="+mj-lt"/>
                <a:ea typeface="+mj-ea"/>
                <a:cs typeface="+mj-cs"/>
                <a:sym typeface="Calibri"/>
              </a:rPr>
              <a:t> </a:t>
            </a:r>
          </a:p>
        </p:txBody>
      </p:sp>
      <p:sp>
        <p:nvSpPr>
          <p:cNvPr id="208" name="Shape 208"/>
          <p:cNvSpPr/>
          <p:nvPr/>
        </p:nvSpPr>
        <p:spPr>
          <a:xfrm>
            <a:off x="4241800" y="3162300"/>
            <a:ext cx="659011" cy="533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p>
            <a:pPr lvl="1" indent="0" algn="l">
              <a:spcBef>
                <a:spcPts val="2100"/>
              </a:spcBef>
              <a:buClrTx/>
              <a:defRPr sz="1800">
                <a:solidFill>
                  <a:srgbClr val="000000"/>
                </a:solidFill>
                <a:uFillTx/>
              </a:defRPr>
            </a:pPr>
            <a:r>
              <a:rPr sz="3200">
                <a:solidFill>
                  <a:srgbClr val="FEE200"/>
                </a:solidFill>
                <a:uFill>
                  <a:solidFill>
                    <a:srgbClr val="FEE200"/>
                  </a:solidFill>
                </a:uFill>
              </a:rPr>
              <a:t> </a:t>
            </a:r>
          </a:p>
        </p:txBody>
      </p:sp>
      <p:pic>
        <p:nvPicPr>
          <p:cNvPr id="209" name="pasted-image.tif"/>
          <p:cNvPicPr/>
          <p:nvPr/>
        </p:nvPicPr>
        <p:blipFill>
          <a:blip r:embed="rId4">
            <a:extLst/>
          </a:blip>
          <a:stretch>
            <a:fillRect/>
          </a:stretch>
        </p:blipFill>
        <p:spPr>
          <a:xfrm>
            <a:off x="31750" y="234950"/>
            <a:ext cx="520842" cy="520842"/>
          </a:xfrm>
          <a:prstGeom prst="rect">
            <a:avLst/>
          </a:prstGeom>
          <a:ln w="12700">
            <a:miter lim="400000"/>
          </a:ln>
        </p:spPr>
      </p:pic>
      <p:sp>
        <p:nvSpPr>
          <p:cNvPr id="210" name="Shape 210"/>
          <p:cNvSpPr/>
          <p:nvPr/>
        </p:nvSpPr>
        <p:spPr>
          <a:xfrm>
            <a:off x="356306" y="148263"/>
            <a:ext cx="4127501" cy="5676901"/>
          </a:xfrm>
          <a:prstGeom prst="rect">
            <a:avLst/>
          </a:prstGeom>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38100" tIns="38100" rIns="38100" bIns="38100">
            <a:spAutoFit/>
          </a:bodyPr>
          <a:lstStyle/>
          <a:p>
            <a:pPr lvl="1" indent="0" algn="l">
              <a:spcBef>
                <a:spcPts val="2100"/>
              </a:spcBef>
              <a:buClrTx/>
              <a:defRPr sz="1800">
                <a:solidFill>
                  <a:srgbClr val="000000"/>
                </a:solidFill>
                <a:uFillTx/>
              </a:defRPr>
            </a:pPr>
            <a:r>
              <a:rPr sz="3600" b="1">
                <a:solidFill>
                  <a:srgbClr val="FFFFFF"/>
                </a:solidFill>
                <a:effectLst>
                  <a:outerShdw blurRad="38100" dist="38100" dir="2700000" rotWithShape="0">
                    <a:srgbClr val="000000"/>
                  </a:outerShdw>
                </a:effectLst>
                <a:uFill>
                  <a:solidFill>
                    <a:srgbClr val="FFFFFF"/>
                  </a:solidFill>
                </a:uFill>
                <a:latin typeface="Verdana"/>
                <a:ea typeface="Verdana"/>
                <a:cs typeface="Verdana"/>
                <a:sym typeface="Verdana"/>
              </a:rPr>
              <a:t>SCOLARISER</a:t>
            </a:r>
            <a:endParaRPr sz="3200" b="1">
              <a:solidFill>
                <a:srgbClr val="FEE200"/>
              </a:solidFill>
              <a:uFill>
                <a:solidFill>
                  <a:srgbClr val="FEE200"/>
                </a:solidFill>
              </a:uFill>
              <a:latin typeface="Verdana"/>
              <a:ea typeface="Verdana"/>
              <a:cs typeface="Verdana"/>
              <a:sym typeface="Verdana"/>
            </a:endParaRPr>
          </a:p>
          <a:p>
            <a:pPr lvl="1" indent="0" algn="l">
              <a:spcBef>
                <a:spcPts val="2100"/>
              </a:spcBef>
              <a:buClrTx/>
              <a:defRPr sz="1800">
                <a:solidFill>
                  <a:srgbClr val="000000"/>
                </a:solidFill>
                <a:uFillTx/>
              </a:defRPr>
            </a:pPr>
            <a:r>
              <a:rPr sz="3600" b="1">
                <a:solidFill>
                  <a:srgbClr val="FFFFFF"/>
                </a:solidFill>
                <a:uFill>
                  <a:solidFill>
                    <a:srgbClr val="FFFFFF"/>
                  </a:solidFill>
                </a:uFill>
                <a:latin typeface="Verdana"/>
                <a:ea typeface="Verdana"/>
                <a:cs typeface="Verdana"/>
                <a:sym typeface="Verdana"/>
              </a:rPr>
              <a:t>FORMER</a:t>
            </a:r>
            <a:endParaRPr sz="3200" b="1">
              <a:solidFill>
                <a:srgbClr val="FFFFFF"/>
              </a:solidFill>
              <a:uFill>
                <a:solidFill>
                  <a:srgbClr val="FFFFFF"/>
                </a:solidFill>
              </a:uFill>
            </a:endParaRPr>
          </a:p>
          <a:p>
            <a:pPr lvl="1" indent="0" algn="l">
              <a:spcBef>
                <a:spcPts val="2100"/>
              </a:spcBef>
              <a:buClrTx/>
              <a:defRPr sz="1800">
                <a:solidFill>
                  <a:srgbClr val="000000"/>
                </a:solidFill>
                <a:uFillTx/>
              </a:defRPr>
            </a:pPr>
            <a:r>
              <a:rPr sz="3600" b="1">
                <a:solidFill>
                  <a:srgbClr val="FFFFFF"/>
                </a:solidFill>
                <a:uFill>
                  <a:solidFill>
                    <a:srgbClr val="FFFFFF"/>
                  </a:solidFill>
                </a:uFill>
                <a:latin typeface="Verdana"/>
                <a:ea typeface="Verdana"/>
                <a:cs typeface="Verdana"/>
                <a:sym typeface="Verdana"/>
              </a:rPr>
              <a:t>SOIGNER</a:t>
            </a:r>
            <a:endParaRPr sz="3200">
              <a:solidFill>
                <a:srgbClr val="FEE200"/>
              </a:solidFill>
              <a:uFill>
                <a:solidFill>
                  <a:srgbClr val="FEE200"/>
                </a:solidFill>
              </a:uFill>
              <a:latin typeface="Verdana"/>
              <a:ea typeface="Verdana"/>
              <a:cs typeface="Verdana"/>
              <a:sym typeface="Verdana"/>
            </a:endParaRPr>
          </a:p>
          <a:p>
            <a:pPr lvl="1" indent="0" algn="l">
              <a:spcBef>
                <a:spcPts val="2100"/>
              </a:spcBef>
              <a:buClrTx/>
              <a:defRPr sz="1800">
                <a:solidFill>
                  <a:srgbClr val="000000"/>
                </a:solidFill>
                <a:uFillTx/>
              </a:defRPr>
            </a:pPr>
            <a:r>
              <a:rPr sz="3600" b="1">
                <a:solidFill>
                  <a:srgbClr val="FFFFFF"/>
                </a:solidFill>
                <a:uFill>
                  <a:solidFill>
                    <a:srgbClr val="FFFFFF"/>
                  </a:solidFill>
                </a:uFill>
                <a:latin typeface="Verdana"/>
                <a:ea typeface="Verdana"/>
                <a:cs typeface="Verdana"/>
                <a:sym typeface="Verdana"/>
              </a:rPr>
              <a:t>NOURRIR</a:t>
            </a:r>
            <a:endParaRPr sz="3200">
              <a:solidFill>
                <a:srgbClr val="FEE200"/>
              </a:solidFill>
              <a:uFill>
                <a:solidFill>
                  <a:srgbClr val="FEE200"/>
                </a:solidFill>
              </a:uFill>
              <a:latin typeface="Verdana"/>
              <a:ea typeface="Verdana"/>
              <a:cs typeface="Verdana"/>
              <a:sym typeface="Verdana"/>
            </a:endParaRPr>
          </a:p>
          <a:p>
            <a:pPr lvl="1" indent="0" algn="l">
              <a:spcBef>
                <a:spcPts val="2100"/>
              </a:spcBef>
              <a:buClrTx/>
              <a:defRPr sz="1800">
                <a:solidFill>
                  <a:srgbClr val="000000"/>
                </a:solidFill>
                <a:uFillTx/>
              </a:defRPr>
            </a:pPr>
            <a:r>
              <a:rPr sz="3600" b="1">
                <a:solidFill>
                  <a:srgbClr val="FFFFFF"/>
                </a:solidFill>
                <a:uFill>
                  <a:solidFill>
                    <a:srgbClr val="FFFFFF"/>
                  </a:solidFill>
                </a:uFill>
                <a:latin typeface="Verdana"/>
                <a:ea typeface="Verdana"/>
                <a:cs typeface="Verdana"/>
                <a:sym typeface="Verdana"/>
              </a:rPr>
              <a:t>ENCOURAGER</a:t>
            </a:r>
            <a:endParaRPr sz="3200">
              <a:solidFill>
                <a:srgbClr val="FEE200"/>
              </a:solidFill>
              <a:uFill>
                <a:solidFill>
                  <a:srgbClr val="FEE200"/>
                </a:solidFill>
              </a:uFill>
              <a:latin typeface="Verdana"/>
              <a:ea typeface="Verdana"/>
              <a:cs typeface="Verdana"/>
              <a:sym typeface="Verdana"/>
            </a:endParaRPr>
          </a:p>
          <a:p>
            <a:pPr lvl="1" indent="0" algn="l">
              <a:spcBef>
                <a:spcPts val="2100"/>
              </a:spcBef>
              <a:buClrTx/>
              <a:defRPr sz="1800">
                <a:solidFill>
                  <a:srgbClr val="000000"/>
                </a:solidFill>
                <a:uFillTx/>
              </a:defRPr>
            </a:pPr>
            <a:r>
              <a:rPr sz="3600" b="1">
                <a:solidFill>
                  <a:srgbClr val="FFFFFF"/>
                </a:solidFill>
                <a:uFill>
                  <a:solidFill>
                    <a:srgbClr val="FFFFFF"/>
                  </a:solidFill>
                </a:uFill>
                <a:latin typeface="Verdana"/>
                <a:ea typeface="Verdana"/>
                <a:cs typeface="Verdana"/>
                <a:sym typeface="Verdana"/>
              </a:rPr>
              <a:t>PARTAGER</a:t>
            </a:r>
            <a:endParaRPr sz="3200">
              <a:solidFill>
                <a:srgbClr val="FEE200"/>
              </a:solidFill>
              <a:uFill>
                <a:solidFill>
                  <a:srgbClr val="FEE200"/>
                </a:solidFill>
              </a:uFill>
              <a:latin typeface="Verdana"/>
              <a:ea typeface="Verdana"/>
              <a:cs typeface="Verdana"/>
              <a:sym typeface="Verdana"/>
            </a:endParaRPr>
          </a:p>
          <a:p>
            <a:pPr lvl="1" indent="0" algn="l">
              <a:spcBef>
                <a:spcPts val="2100"/>
              </a:spcBef>
              <a:buClrTx/>
              <a:defRPr sz="1800">
                <a:solidFill>
                  <a:srgbClr val="000000"/>
                </a:solidFill>
                <a:uFillTx/>
              </a:defRPr>
            </a:pPr>
            <a:r>
              <a:rPr sz="3600" b="1">
                <a:solidFill>
                  <a:srgbClr val="FFFFFF"/>
                </a:solidFill>
                <a:uFill>
                  <a:solidFill>
                    <a:srgbClr val="FFFFFF"/>
                  </a:solidFill>
                </a:uFill>
                <a:latin typeface="Verdana"/>
                <a:ea typeface="Verdana"/>
                <a:cs typeface="Verdana"/>
                <a:sym typeface="Verdana"/>
              </a:rPr>
              <a:t>SECOURIR</a:t>
            </a:r>
          </a:p>
        </p:txBody>
      </p:sp>
      <p:pic>
        <p:nvPicPr>
          <p:cNvPr id="211" name="pasted-image.tif"/>
          <p:cNvPicPr/>
          <p:nvPr/>
        </p:nvPicPr>
        <p:blipFill>
          <a:blip r:embed="rId4">
            <a:extLst/>
          </a:blip>
          <a:stretch>
            <a:fillRect/>
          </a:stretch>
        </p:blipFill>
        <p:spPr>
          <a:xfrm>
            <a:off x="31750" y="1076342"/>
            <a:ext cx="520842" cy="520842"/>
          </a:xfrm>
          <a:prstGeom prst="rect">
            <a:avLst/>
          </a:prstGeom>
          <a:ln w="12700">
            <a:miter lim="400000"/>
          </a:ln>
        </p:spPr>
      </p:pic>
      <p:pic>
        <p:nvPicPr>
          <p:cNvPr id="212" name="pasted-image.tif"/>
          <p:cNvPicPr/>
          <p:nvPr/>
        </p:nvPicPr>
        <p:blipFill>
          <a:blip r:embed="rId4">
            <a:extLst/>
          </a:blip>
          <a:stretch>
            <a:fillRect/>
          </a:stretch>
        </p:blipFill>
        <p:spPr>
          <a:xfrm>
            <a:off x="31750" y="1917735"/>
            <a:ext cx="520842" cy="520842"/>
          </a:xfrm>
          <a:prstGeom prst="rect">
            <a:avLst/>
          </a:prstGeom>
          <a:ln w="12700">
            <a:miter lim="400000"/>
          </a:ln>
        </p:spPr>
      </p:pic>
      <p:pic>
        <p:nvPicPr>
          <p:cNvPr id="213" name="pasted-image.tif"/>
          <p:cNvPicPr/>
          <p:nvPr/>
        </p:nvPicPr>
        <p:blipFill>
          <a:blip r:embed="rId4">
            <a:extLst/>
          </a:blip>
          <a:stretch>
            <a:fillRect/>
          </a:stretch>
        </p:blipFill>
        <p:spPr>
          <a:xfrm>
            <a:off x="31750" y="2765781"/>
            <a:ext cx="520842" cy="520843"/>
          </a:xfrm>
          <a:prstGeom prst="rect">
            <a:avLst/>
          </a:prstGeom>
          <a:ln w="12700">
            <a:miter lim="400000"/>
          </a:ln>
        </p:spPr>
      </p:pic>
      <p:pic>
        <p:nvPicPr>
          <p:cNvPr id="214" name="pasted-image.tif"/>
          <p:cNvPicPr/>
          <p:nvPr/>
        </p:nvPicPr>
        <p:blipFill>
          <a:blip r:embed="rId4">
            <a:extLst/>
          </a:blip>
          <a:stretch>
            <a:fillRect/>
          </a:stretch>
        </p:blipFill>
        <p:spPr>
          <a:xfrm>
            <a:off x="31750" y="3585236"/>
            <a:ext cx="520842" cy="520842"/>
          </a:xfrm>
          <a:prstGeom prst="rect">
            <a:avLst/>
          </a:prstGeom>
          <a:ln w="12700">
            <a:miter lim="400000"/>
          </a:ln>
        </p:spPr>
      </p:pic>
      <p:pic>
        <p:nvPicPr>
          <p:cNvPr id="215" name="pasted-image.tif"/>
          <p:cNvPicPr/>
          <p:nvPr/>
        </p:nvPicPr>
        <p:blipFill>
          <a:blip r:embed="rId4">
            <a:extLst/>
          </a:blip>
          <a:stretch>
            <a:fillRect/>
          </a:stretch>
        </p:blipFill>
        <p:spPr>
          <a:xfrm>
            <a:off x="31750" y="4455221"/>
            <a:ext cx="520842" cy="520842"/>
          </a:xfrm>
          <a:prstGeom prst="rect">
            <a:avLst/>
          </a:prstGeom>
          <a:ln w="12700">
            <a:miter lim="400000"/>
          </a:ln>
        </p:spPr>
      </p:pic>
      <p:pic>
        <p:nvPicPr>
          <p:cNvPr id="216" name="pasted-image.tif"/>
          <p:cNvPicPr/>
          <p:nvPr/>
        </p:nvPicPr>
        <p:blipFill>
          <a:blip r:embed="rId4">
            <a:extLst/>
          </a:blip>
          <a:stretch>
            <a:fillRect/>
          </a:stretch>
        </p:blipFill>
        <p:spPr>
          <a:xfrm>
            <a:off x="31750" y="5252736"/>
            <a:ext cx="520842" cy="520842"/>
          </a:xfrm>
          <a:prstGeom prst="rect">
            <a:avLst/>
          </a:prstGeom>
          <a:ln w="12700">
            <a:miter lim="400000"/>
          </a:ln>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iterate>
                                    <p:tmAbs val="0"/>
                                  </p:iterate>
                                  <p:childTnLst>
                                    <p:set>
                                      <p:cBhvr>
                                        <p:cTn id="6" fill="hold"/>
                                        <p:tgtEl>
                                          <p:spTgt spid="205"/>
                                        </p:tgtEl>
                                        <p:attrNameLst>
                                          <p:attrName>style.visibility</p:attrName>
                                        </p:attrNameLst>
                                      </p:cBhvr>
                                      <p:to>
                                        <p:strVal val="visible"/>
                                      </p:to>
                                    </p:set>
                                    <p:animEffect transition="in" filter="fade">
                                      <p:cBhvr>
                                        <p:cTn id="7" dur="2000"/>
                                        <p:tgtEl>
                                          <p:spTgt spid="205"/>
                                        </p:tgtEl>
                                      </p:cBhvr>
                                    </p:animEffect>
                                  </p:childTnLst>
                                </p:cTn>
                              </p:par>
                            </p:childTnLst>
                          </p:cTn>
                        </p:par>
                        <p:par>
                          <p:cTn id="8" fill="hold">
                            <p:stCondLst>
                              <p:cond delay="2000"/>
                            </p:stCondLst>
                            <p:childTnLst>
                              <p:par>
                                <p:cTn id="9" presetID="4" presetClass="entr" presetSubtype="32" fill="hold" grpId="2" nodeType="afterEffect">
                                  <p:stCondLst>
                                    <p:cond delay="2000"/>
                                  </p:stCondLst>
                                  <p:iterate>
                                    <p:tmAbs val="0"/>
                                  </p:iterate>
                                  <p:childTnLst>
                                    <p:set>
                                      <p:cBhvr>
                                        <p:cTn id="10" fill="hold"/>
                                        <p:tgtEl>
                                          <p:spTgt spid="206"/>
                                        </p:tgtEl>
                                        <p:attrNameLst>
                                          <p:attrName>style.visibility</p:attrName>
                                        </p:attrNameLst>
                                      </p:cBhvr>
                                      <p:to>
                                        <p:strVal val="visible"/>
                                      </p:to>
                                    </p:set>
                                    <p:animEffect transition="in" filter="box(out)">
                                      <p:cBhvr>
                                        <p:cTn id="11" dur="2000"/>
                                        <p:tgtEl>
                                          <p:spTgt spid="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1" animBg="1" advAuto="0"/>
      <p:bldP spid="206" grpId="2"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pic>
        <p:nvPicPr>
          <p:cNvPr id="218" name="image51.jpg"/>
          <p:cNvPicPr/>
          <p:nvPr/>
        </p:nvPicPr>
        <p:blipFill>
          <a:blip r:embed="rId2">
            <a:extLst/>
          </a:blip>
          <a:stretch>
            <a:fillRect/>
          </a:stretch>
        </p:blipFill>
        <p:spPr>
          <a:xfrm>
            <a:off x="0" y="319088"/>
            <a:ext cx="9140825" cy="5014913"/>
          </a:xfrm>
          <a:prstGeom prst="rect">
            <a:avLst/>
          </a:prstGeom>
          <a:ln w="12700">
            <a:miter lim="400000"/>
          </a:ln>
        </p:spPr>
      </p:pic>
      <p:sp>
        <p:nvSpPr>
          <p:cNvPr id="219" name="Shape 219"/>
          <p:cNvSpPr/>
          <p:nvPr/>
        </p:nvSpPr>
        <p:spPr>
          <a:xfrm>
            <a:off x="229393" y="304800"/>
            <a:ext cx="4102101" cy="2605445"/>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nSpc>
                <a:spcPct val="120000"/>
              </a:lnSpc>
              <a:buClr>
                <a:srgbClr val="FFFFFF"/>
              </a:buClr>
              <a:buFont typeface="Calibri"/>
              <a:defRPr sz="1800">
                <a:solidFill>
                  <a:srgbClr val="000000"/>
                </a:solidFill>
                <a:uFillTx/>
              </a:defRPr>
            </a:pPr>
            <a:r>
              <a:rPr sz="2400" b="1">
                <a:solidFill>
                  <a:srgbClr val="FFFFFF"/>
                </a:solidFill>
                <a:effectLst>
                  <a:outerShdw blurRad="50800" dist="38100" dir="2700000" rotWithShape="0">
                    <a:srgbClr val="000000">
                      <a:alpha val="43000"/>
                    </a:srgbClr>
                  </a:outerShdw>
                </a:effectLst>
                <a:uFill>
                  <a:solidFill>
                    <a:srgbClr val="FFFFFF"/>
                  </a:solidFill>
                </a:uFill>
                <a:latin typeface="+mj-lt"/>
                <a:ea typeface="+mj-ea"/>
                <a:cs typeface="+mj-cs"/>
                <a:sym typeface="Calibri"/>
              </a:rPr>
              <a:t>Pour y parvenir, il s'est doté d'un outil extraordinaire :</a:t>
            </a:r>
            <a:endParaRPr sz="3200">
              <a:solidFill>
                <a:srgbClr val="FEE200"/>
              </a:solidFill>
              <a:uFill>
                <a:solidFill>
                  <a:srgbClr val="FEE200"/>
                </a:solidFill>
              </a:uFill>
            </a:endParaRPr>
          </a:p>
          <a:p>
            <a:pPr lvl="0">
              <a:lnSpc>
                <a:spcPct val="120000"/>
              </a:lnSpc>
              <a:buClr>
                <a:srgbClr val="FFFFFF"/>
              </a:buClr>
              <a:buFont typeface="Calibri"/>
              <a:defRPr sz="1800">
                <a:solidFill>
                  <a:srgbClr val="000000"/>
                </a:solidFill>
                <a:uFillTx/>
              </a:defRPr>
            </a:pPr>
            <a:r>
              <a:rPr sz="2400" b="1">
                <a:solidFill>
                  <a:srgbClr val="FFFFFF"/>
                </a:solidFill>
                <a:effectLst>
                  <a:outerShdw blurRad="50800" dist="38100" dir="2700000" rotWithShape="0">
                    <a:srgbClr val="000000">
                      <a:alpha val="43000"/>
                    </a:srgbClr>
                  </a:outerShdw>
                </a:effectLst>
                <a:uFill>
                  <a:solidFill>
                    <a:srgbClr val="FFFFFF"/>
                  </a:solidFill>
                </a:uFill>
                <a:latin typeface="+mj-lt"/>
                <a:ea typeface="+mj-ea"/>
                <a:cs typeface="+mj-cs"/>
                <a:sym typeface="Calibri"/>
              </a:rPr>
              <a:t>la </a:t>
            </a:r>
            <a:r>
              <a:rPr sz="3200" b="1" i="1">
                <a:solidFill>
                  <a:srgbClr val="FFFA00"/>
                </a:solidFill>
                <a:effectLst>
                  <a:outerShdw blurRad="50800" dist="38100" dir="2700000" rotWithShape="0">
                    <a:srgbClr val="000000">
                      <a:alpha val="43000"/>
                    </a:srgbClr>
                  </a:outerShdw>
                </a:effectLst>
                <a:uFill>
                  <a:solidFill>
                    <a:srgbClr val="FFFA00"/>
                  </a:solidFill>
                </a:uFill>
                <a:latin typeface="+mj-lt"/>
                <a:ea typeface="+mj-ea"/>
                <a:cs typeface="+mj-cs"/>
                <a:sym typeface="Calibri"/>
              </a:rPr>
              <a:t>FONDATION ROTARY du Rotary International</a:t>
            </a:r>
            <a:endParaRPr sz="3200">
              <a:solidFill>
                <a:srgbClr val="FEE200"/>
              </a:solidFill>
              <a:uFill>
                <a:solidFill>
                  <a:srgbClr val="FEE200"/>
                </a:solidFill>
              </a:uFill>
            </a:endParaRPr>
          </a:p>
        </p:txBody>
      </p:sp>
    </p:spTree>
  </p:cSld>
  <p:clrMapOvr>
    <a:masterClrMapping/>
  </p:clrMapOvr>
  <p:transition xmlns:p14="http://schemas.microsoft.com/office/powerpoint/2010/main" spd="slow">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221" name="Shape 221"/>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FFFFFF"/>
                </a:solidFill>
                <a:uFill>
                  <a:solidFill>
                    <a:srgbClr val="FFFFFF"/>
                  </a:solidFill>
                </a:uFill>
              </a:rPr>
              <a:t>33</a:t>
            </a:fld>
            <a:endParaRPr sz="1000">
              <a:solidFill>
                <a:srgbClr val="FFFFFF"/>
              </a:solidFill>
              <a:uFill>
                <a:solidFill>
                  <a:srgbClr val="FFFFFF"/>
                </a:solidFill>
              </a:uFill>
            </a:endParaRPr>
          </a:p>
        </p:txBody>
      </p:sp>
      <p:grpSp>
        <p:nvGrpSpPr>
          <p:cNvPr id="224" name="Group 224"/>
          <p:cNvGrpSpPr/>
          <p:nvPr/>
        </p:nvGrpSpPr>
        <p:grpSpPr>
          <a:xfrm>
            <a:off x="2337851" y="859391"/>
            <a:ext cx="4468298" cy="1919198"/>
            <a:chOff x="-127000" y="-88900"/>
            <a:chExt cx="4468296" cy="1919197"/>
          </a:xfrm>
        </p:grpSpPr>
        <p:pic>
          <p:nvPicPr>
            <p:cNvPr id="223" name="pasted-image.tif"/>
            <p:cNvPicPr/>
            <p:nvPr/>
          </p:nvPicPr>
          <p:blipFill>
            <a:blip r:embed="rId2">
              <a:extLst/>
            </a:blip>
            <a:stretch>
              <a:fillRect/>
            </a:stretch>
          </p:blipFill>
          <p:spPr>
            <a:xfrm>
              <a:off x="0" y="0"/>
              <a:ext cx="4214297" cy="1588998"/>
            </a:xfrm>
            <a:prstGeom prst="rect">
              <a:avLst/>
            </a:prstGeom>
            <a:ln>
              <a:noFill/>
            </a:ln>
            <a:effectLst/>
          </p:spPr>
        </p:pic>
        <p:pic>
          <p:nvPicPr>
            <p:cNvPr id="222" name="Image 221"/>
            <p:cNvPicPr/>
            <p:nvPr/>
          </p:nvPicPr>
          <p:blipFill>
            <a:blip r:embed="rId3">
              <a:extLst/>
            </a:blip>
            <a:stretch>
              <a:fillRect/>
            </a:stretch>
          </p:blipFill>
          <p:spPr>
            <a:xfrm>
              <a:off x="-127000" y="-88900"/>
              <a:ext cx="4468297" cy="1919198"/>
            </a:xfrm>
            <a:prstGeom prst="rect">
              <a:avLst/>
            </a:prstGeom>
            <a:effectLst/>
          </p:spPr>
        </p:pic>
      </p:grpSp>
      <p:sp>
        <p:nvSpPr>
          <p:cNvPr id="225" name="Shape 225"/>
          <p:cNvSpPr/>
          <p:nvPr/>
        </p:nvSpPr>
        <p:spPr>
          <a:xfrm>
            <a:off x="3085634" y="3581400"/>
            <a:ext cx="2972732" cy="635000"/>
          </a:xfrm>
          <a:prstGeom prst="rect">
            <a:avLst/>
          </a:prstGeom>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500">
                <a:solidFill>
                  <a:srgbClr val="FFFFFF"/>
                </a:solidFill>
                <a:latin typeface="Verdana"/>
                <a:ea typeface="Verdana"/>
                <a:cs typeface="Verdana"/>
                <a:sym typeface="Verdana"/>
              </a:defRPr>
            </a:lvl1pPr>
          </a:lstStyle>
          <a:p>
            <a:pPr lvl="0">
              <a:defRPr sz="1800">
                <a:solidFill>
                  <a:srgbClr val="000000"/>
                </a:solidFill>
                <a:uFillTx/>
              </a:defRPr>
            </a:pPr>
            <a:r>
              <a:rPr sz="3500">
                <a:solidFill>
                  <a:srgbClr val="FFFFFF"/>
                </a:solidFill>
                <a:uFill>
                  <a:solidFill>
                    <a:srgbClr val="FEE200"/>
                  </a:solidFill>
                </a:uFill>
              </a:rPr>
              <a:t>La Fondation</a:t>
            </a:r>
          </a:p>
        </p:txBody>
      </p:sp>
    </p:spTree>
  </p:cSld>
  <p:clrMapOvr>
    <a:masterClrMapping/>
  </p:clrMapOvr>
  <p:transition xmlns:p14="http://schemas.microsoft.com/office/powerpoint/2010/mai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227" name="Shape 227"/>
          <p:cNvSpPr/>
          <p:nvPr/>
        </p:nvSpPr>
        <p:spPr>
          <a:xfrm>
            <a:off x="609600" y="152400"/>
            <a:ext cx="8089900" cy="4191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nSpc>
                <a:spcPct val="130000"/>
              </a:lnSpc>
              <a:spcBef>
                <a:spcPts val="400"/>
              </a:spcBef>
              <a:buClr>
                <a:srgbClr val="FFFFFF"/>
              </a:buClr>
              <a:buFont typeface="Calibri"/>
              <a:defRPr sz="2200">
                <a:solidFill>
                  <a:srgbClr val="DCBD23"/>
                </a:solidFill>
              </a:defRPr>
            </a:lvl1pPr>
          </a:lstStyle>
          <a:p>
            <a:pPr lvl="0">
              <a:defRPr sz="1800">
                <a:solidFill>
                  <a:srgbClr val="000000"/>
                </a:solidFill>
                <a:uFillTx/>
              </a:defRPr>
            </a:pPr>
            <a:r>
              <a:rPr sz="2200">
                <a:solidFill>
                  <a:srgbClr val="DCBD23"/>
                </a:solidFill>
                <a:uFill>
                  <a:solidFill>
                    <a:srgbClr val="FEE200"/>
                  </a:solidFill>
                </a:uFill>
              </a:rPr>
              <a:t>1928 Création de La FONDATION ROTARY</a:t>
            </a:r>
          </a:p>
        </p:txBody>
      </p:sp>
      <p:sp>
        <p:nvSpPr>
          <p:cNvPr id="228" name="Shape 228"/>
          <p:cNvSpPr/>
          <p:nvPr/>
        </p:nvSpPr>
        <p:spPr>
          <a:xfrm>
            <a:off x="558800" y="2704236"/>
            <a:ext cx="8013700" cy="2017475"/>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gn="just">
              <a:lnSpc>
                <a:spcPct val="130000"/>
              </a:lnSpc>
              <a:spcBef>
                <a:spcPts val="400"/>
              </a:spcBef>
              <a:buClr>
                <a:srgbClr val="FFFFFF"/>
              </a:buClr>
              <a:buFont typeface="Calibri"/>
              <a:defRPr sz="1800">
                <a:solidFill>
                  <a:srgbClr val="000000"/>
                </a:solidFill>
                <a:uFillTx/>
              </a:defRPr>
            </a:pPr>
            <a:r>
              <a:rPr dirty="0">
                <a:solidFill>
                  <a:srgbClr val="FEE200"/>
                </a:solidFill>
                <a:uFill>
                  <a:solidFill>
                    <a:srgbClr val="FEE200"/>
                  </a:solidFill>
                </a:uFill>
                <a:latin typeface="Verdana"/>
                <a:ea typeface="Verdana"/>
                <a:cs typeface="Verdana"/>
                <a:sym typeface="Verdana"/>
              </a:rPr>
              <a:t>Arch KLUMPH, on lui doit</a:t>
            </a:r>
            <a:r>
              <a:rPr dirty="0" smtClean="0">
                <a:solidFill>
                  <a:srgbClr val="FEE200"/>
                </a:solidFill>
                <a:uFill>
                  <a:solidFill>
                    <a:srgbClr val="FEE200"/>
                  </a:solidFill>
                </a:uFill>
                <a:latin typeface="Verdana"/>
                <a:ea typeface="Verdana"/>
                <a:cs typeface="Verdana"/>
                <a:sym typeface="Verdana"/>
              </a:rPr>
              <a:t>:</a:t>
            </a:r>
            <a:endParaRPr lang="fr-FR" dirty="0" smtClean="0">
              <a:solidFill>
                <a:srgbClr val="FEE200"/>
              </a:solidFill>
              <a:uFill>
                <a:solidFill>
                  <a:srgbClr val="FEE200"/>
                </a:solidFill>
              </a:uFill>
              <a:latin typeface="Verdana"/>
              <a:ea typeface="Verdana"/>
              <a:cs typeface="Verdana"/>
              <a:sym typeface="Verdana"/>
            </a:endParaRPr>
          </a:p>
          <a:p>
            <a:pPr lvl="0" algn="just">
              <a:lnSpc>
                <a:spcPct val="130000"/>
              </a:lnSpc>
              <a:spcBef>
                <a:spcPts val="400"/>
              </a:spcBef>
              <a:buClr>
                <a:srgbClr val="FFFFFF"/>
              </a:buClr>
              <a:buFont typeface="Calibri"/>
              <a:defRPr sz="1800">
                <a:solidFill>
                  <a:srgbClr val="000000"/>
                </a:solidFill>
                <a:uFillTx/>
              </a:defRPr>
            </a:pPr>
            <a:r>
              <a:rPr lang="fr-FR" dirty="0">
                <a:latin typeface="Verdana"/>
                <a:ea typeface="Verdana"/>
                <a:cs typeface="Verdana"/>
                <a:sym typeface="Verdana"/>
              </a:rPr>
              <a:t>	</a:t>
            </a:r>
            <a:r>
              <a:rPr dirty="0" smtClean="0">
                <a:solidFill>
                  <a:srgbClr val="FEE200"/>
                </a:solidFill>
                <a:uFill>
                  <a:solidFill>
                    <a:srgbClr val="FEE200"/>
                  </a:solidFill>
                </a:uFill>
                <a:latin typeface="Verdana"/>
                <a:ea typeface="Verdana"/>
                <a:cs typeface="Verdana"/>
                <a:sym typeface="Verdana"/>
              </a:rPr>
              <a:t> </a:t>
            </a:r>
            <a:r>
              <a:rPr dirty="0">
                <a:solidFill>
                  <a:srgbClr val="FEE200"/>
                </a:solidFill>
                <a:uFill>
                  <a:solidFill>
                    <a:srgbClr val="FEE200"/>
                  </a:solidFill>
                </a:uFill>
                <a:latin typeface="Verdana"/>
                <a:ea typeface="Verdana"/>
                <a:cs typeface="Verdana"/>
                <a:sym typeface="Verdana"/>
              </a:rPr>
              <a:t>La création des Districts</a:t>
            </a:r>
          </a:p>
          <a:p>
            <a:pPr lvl="0" algn="just">
              <a:lnSpc>
                <a:spcPct val="130000"/>
              </a:lnSpc>
              <a:spcBef>
                <a:spcPts val="400"/>
              </a:spcBef>
              <a:buClr>
                <a:srgbClr val="FFFFFF"/>
              </a:buClr>
              <a:buFont typeface="Calibri"/>
              <a:defRPr sz="1800">
                <a:solidFill>
                  <a:srgbClr val="000000"/>
                </a:solidFill>
                <a:uFillTx/>
              </a:defRPr>
            </a:pPr>
            <a:r>
              <a:rPr dirty="0">
                <a:solidFill>
                  <a:srgbClr val="FFFFFF"/>
                </a:solidFill>
                <a:uFill>
                  <a:solidFill>
                    <a:srgbClr val="FFFFFF"/>
                  </a:solidFill>
                </a:uFill>
                <a:latin typeface="Verdana"/>
                <a:ea typeface="Verdana"/>
                <a:cs typeface="Verdana"/>
                <a:sym typeface="Verdana"/>
              </a:rPr>
              <a:t>     </a:t>
            </a:r>
            <a:r>
              <a:rPr lang="fr-FR" dirty="0">
                <a:solidFill>
                  <a:srgbClr val="FFFFFF"/>
                </a:solidFill>
                <a:uFill>
                  <a:solidFill>
                    <a:srgbClr val="FFFFFF"/>
                  </a:solidFill>
                </a:uFill>
                <a:latin typeface="Verdana"/>
                <a:ea typeface="Verdana"/>
                <a:cs typeface="Verdana"/>
                <a:sym typeface="Verdana"/>
              </a:rPr>
              <a:t> </a:t>
            </a:r>
            <a:r>
              <a:rPr lang="fr-FR" dirty="0" smtClean="0">
                <a:solidFill>
                  <a:srgbClr val="FFFFFF"/>
                </a:solidFill>
                <a:uFill>
                  <a:solidFill>
                    <a:srgbClr val="FFFFFF"/>
                  </a:solidFill>
                </a:uFill>
                <a:latin typeface="Verdana"/>
                <a:ea typeface="Verdana"/>
                <a:cs typeface="Verdana"/>
                <a:sym typeface="Verdana"/>
              </a:rPr>
              <a:t> </a:t>
            </a:r>
            <a:r>
              <a:rPr dirty="0" smtClean="0">
                <a:solidFill>
                  <a:srgbClr val="FEE200"/>
                </a:solidFill>
                <a:uFill>
                  <a:solidFill>
                    <a:srgbClr val="FEE200"/>
                  </a:solidFill>
                </a:uFill>
                <a:latin typeface="Verdana"/>
                <a:ea typeface="Verdana"/>
                <a:cs typeface="Verdana"/>
                <a:sym typeface="Verdana"/>
              </a:rPr>
              <a:t>La </a:t>
            </a:r>
            <a:r>
              <a:rPr dirty="0">
                <a:solidFill>
                  <a:srgbClr val="FEE200"/>
                </a:solidFill>
                <a:uFill>
                  <a:solidFill>
                    <a:srgbClr val="FEE200"/>
                  </a:solidFill>
                </a:uFill>
                <a:latin typeface="Verdana"/>
                <a:ea typeface="Verdana"/>
                <a:cs typeface="Verdana"/>
                <a:sym typeface="Verdana"/>
              </a:rPr>
              <a:t>fonction de "Gouverneur", pour coordonner l'action des clubs, sans se substituer à l'autorité de leurs Présidents </a:t>
            </a:r>
          </a:p>
          <a:p>
            <a:pPr lvl="2" algn="just">
              <a:lnSpc>
                <a:spcPct val="130000"/>
              </a:lnSpc>
              <a:spcBef>
                <a:spcPts val="400"/>
              </a:spcBef>
              <a:buClr>
                <a:srgbClr val="FFFFFF"/>
              </a:buClr>
              <a:buFont typeface="Calibri"/>
              <a:defRPr sz="1800">
                <a:solidFill>
                  <a:srgbClr val="000000"/>
                </a:solidFill>
                <a:uFillTx/>
              </a:defRPr>
            </a:pPr>
            <a:r>
              <a:rPr lang="fr-FR" dirty="0" smtClean="0">
                <a:solidFill>
                  <a:srgbClr val="FEE200"/>
                </a:solidFill>
                <a:uFill>
                  <a:solidFill>
                    <a:srgbClr val="FEE200"/>
                  </a:solidFill>
                </a:uFill>
                <a:latin typeface="Verdana"/>
                <a:ea typeface="Verdana"/>
                <a:cs typeface="Verdana"/>
                <a:sym typeface="Verdana"/>
              </a:rPr>
              <a:t>    </a:t>
            </a:r>
            <a:r>
              <a:rPr dirty="0" smtClean="0">
                <a:solidFill>
                  <a:srgbClr val="FEE200"/>
                </a:solidFill>
                <a:uFill>
                  <a:solidFill>
                    <a:srgbClr val="FEE200"/>
                  </a:solidFill>
                </a:uFill>
                <a:latin typeface="Verdana"/>
                <a:ea typeface="Verdana"/>
                <a:cs typeface="Verdana"/>
                <a:sym typeface="Verdana"/>
              </a:rPr>
              <a:t>La </a:t>
            </a:r>
            <a:r>
              <a:rPr dirty="0">
                <a:solidFill>
                  <a:srgbClr val="FEE200"/>
                </a:solidFill>
                <a:uFill>
                  <a:solidFill>
                    <a:srgbClr val="FEE200"/>
                  </a:solidFill>
                </a:uFill>
                <a:latin typeface="Verdana"/>
                <a:ea typeface="Verdana"/>
                <a:cs typeface="Verdana"/>
                <a:sym typeface="Verdana"/>
              </a:rPr>
              <a:t>Fondation</a:t>
            </a:r>
          </a:p>
        </p:txBody>
      </p:sp>
      <p:sp>
        <p:nvSpPr>
          <p:cNvPr id="229" name="Shape 229"/>
          <p:cNvSpPr/>
          <p:nvPr/>
        </p:nvSpPr>
        <p:spPr>
          <a:xfrm>
            <a:off x="749300" y="5014773"/>
            <a:ext cx="8013700" cy="1295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gn="just">
              <a:lnSpc>
                <a:spcPct val="130000"/>
              </a:lnSpc>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Il souhaite surtout doter le Rotary de moyens pour</a:t>
            </a:r>
          </a:p>
          <a:p>
            <a:pPr lvl="0">
              <a:lnSpc>
                <a:spcPct val="130000"/>
              </a:lnSpc>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"faire le bien dans le monde…"</a:t>
            </a:r>
          </a:p>
          <a:p>
            <a:pPr lvl="0">
              <a:lnSpc>
                <a:spcPct val="130000"/>
              </a:lnSpc>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et il crée un Fond de Réserve pour réaliser cet objectif</a:t>
            </a:r>
          </a:p>
        </p:txBody>
      </p:sp>
      <p:sp>
        <p:nvSpPr>
          <p:cNvPr id="230" name="Shape 230"/>
          <p:cNvSpPr/>
          <p:nvPr/>
        </p:nvSpPr>
        <p:spPr>
          <a:xfrm>
            <a:off x="647700" y="749300"/>
            <a:ext cx="8013700" cy="1574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just">
              <a:lnSpc>
                <a:spcPct val="130000"/>
              </a:lnSpc>
              <a:spcBef>
                <a:spcPts val="400"/>
              </a:spcBef>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En 1918, le club de Kansas City organise une collecte parmi ses membres pour faire un petit cadeau de remerciement à son Président sortant. Une fois le cadeau acheté, il reste 26,50 $, que l'on décide de verser à un Fond imaginé par Arch KLUMPH </a:t>
            </a:r>
          </a:p>
        </p:txBody>
      </p:sp>
      <p:sp>
        <p:nvSpPr>
          <p:cNvPr id="231" name="Shape 231"/>
          <p:cNvSpPr/>
          <p:nvPr/>
        </p:nvSpPr>
        <p:spPr>
          <a:xfrm>
            <a:off x="609600" y="3213100"/>
            <a:ext cx="329059" cy="233561"/>
          </a:xfrm>
          <a:prstGeom prst="rightArrow">
            <a:avLst>
              <a:gd name="adj1" fmla="val 32000"/>
              <a:gd name="adj2" fmla="val 90168"/>
            </a:avLst>
          </a:prstGeom>
          <a:solidFill>
            <a:srgbClr val="DCBD23"/>
          </a:solidFill>
          <a:ln w="12700">
            <a:miter lim="400000"/>
          </a:ln>
          <a:effectLst>
            <a:outerShdw blurRad="38100" dist="25400" dir="5400000" rotWithShape="0">
              <a:srgbClr val="000000">
                <a:alpha val="50000"/>
              </a:srgbClr>
            </a:outerShdw>
          </a:effectLst>
        </p:spPr>
        <p:txBody>
          <a:bodyPr lIns="0" tIns="0" rIns="0" bIns="0" anchor="ctr"/>
          <a:lstStyle/>
          <a:p>
            <a:pPr lvl="0"/>
            <a:endParaRPr/>
          </a:p>
        </p:txBody>
      </p:sp>
      <p:sp>
        <p:nvSpPr>
          <p:cNvPr id="232" name="Shape 232"/>
          <p:cNvSpPr/>
          <p:nvPr/>
        </p:nvSpPr>
        <p:spPr>
          <a:xfrm>
            <a:off x="609600" y="3699917"/>
            <a:ext cx="329059" cy="233562"/>
          </a:xfrm>
          <a:prstGeom prst="rightArrow">
            <a:avLst>
              <a:gd name="adj1" fmla="val 32000"/>
              <a:gd name="adj2" fmla="val 90168"/>
            </a:avLst>
          </a:prstGeom>
          <a:solidFill>
            <a:srgbClr val="DCBD23"/>
          </a:solidFill>
          <a:ln w="12700">
            <a:miter lim="400000"/>
          </a:ln>
          <a:effectLst>
            <a:outerShdw blurRad="38100" dist="25400" dir="5400000" rotWithShape="0">
              <a:srgbClr val="000000">
                <a:alpha val="50000"/>
              </a:srgbClr>
            </a:outerShdw>
          </a:effectLst>
        </p:spPr>
        <p:txBody>
          <a:bodyPr lIns="0" tIns="0" rIns="0" bIns="0" anchor="ctr"/>
          <a:lstStyle/>
          <a:p>
            <a:pPr lvl="0"/>
            <a:endParaRPr/>
          </a:p>
        </p:txBody>
      </p:sp>
      <p:sp>
        <p:nvSpPr>
          <p:cNvPr id="233" name="Shape 233"/>
          <p:cNvSpPr/>
          <p:nvPr/>
        </p:nvSpPr>
        <p:spPr>
          <a:xfrm>
            <a:off x="609600" y="4457700"/>
            <a:ext cx="329059" cy="233561"/>
          </a:xfrm>
          <a:prstGeom prst="rightArrow">
            <a:avLst>
              <a:gd name="adj1" fmla="val 32000"/>
              <a:gd name="adj2" fmla="val 90168"/>
            </a:avLst>
          </a:prstGeom>
          <a:solidFill>
            <a:srgbClr val="DCBD23"/>
          </a:solidFill>
          <a:ln w="12700">
            <a:miter lim="400000"/>
          </a:ln>
          <a:effectLst>
            <a:outerShdw blurRad="38100" dist="25400" dir="5400000" rotWithShape="0">
              <a:srgbClr val="000000">
                <a:alpha val="50000"/>
              </a:srgbClr>
            </a:outerShdw>
          </a:effectLst>
        </p:spPr>
        <p:txBody>
          <a:bodyPr lIns="0" tIns="0" rIns="0" bIns="0" anchor="ctr"/>
          <a:lstStyle/>
          <a:p>
            <a:pPr lvl="0"/>
            <a:endParaRP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228"/>
                                        </p:tgtEl>
                                        <p:attrNameLst>
                                          <p:attrName>style.visibility</p:attrName>
                                        </p:attrNameLst>
                                      </p:cBhvr>
                                      <p:to>
                                        <p:strVal val="visible"/>
                                      </p:to>
                                    </p:set>
                                    <p:animEffect transition="in" filter="dissolve">
                                      <p:cBhvr>
                                        <p:cTn id="7" dur="2000"/>
                                        <p:tgtEl>
                                          <p:spTgt spid="2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229"/>
                                        </p:tgtEl>
                                        <p:attrNameLst>
                                          <p:attrName>style.visibility</p:attrName>
                                        </p:attrNameLst>
                                      </p:cBhvr>
                                      <p:to>
                                        <p:strVal val="visible"/>
                                      </p:to>
                                    </p:set>
                                    <p:animEffect transition="in" filter="dissolve">
                                      <p:cBhvr>
                                        <p:cTn id="12" dur="2000"/>
                                        <p:tgtEl>
                                          <p:spTgt spid="229"/>
                                        </p:tgtEl>
                                      </p:cBhvr>
                                    </p:animEffect>
                                  </p:childTnLst>
                                </p:cTn>
                              </p:par>
                            </p:childTnLst>
                          </p:cTn>
                        </p:par>
                        <p:par>
                          <p:cTn id="13" fill="hold">
                            <p:stCondLst>
                              <p:cond delay="2000"/>
                            </p:stCondLst>
                            <p:childTnLst>
                              <p:par>
                                <p:cTn id="14" presetID="9" presetClass="entr" presetSubtype="0" fill="hold" grpId="3" nodeType="afterEffect">
                                  <p:stCondLst>
                                    <p:cond delay="0"/>
                                  </p:stCondLst>
                                  <p:iterate>
                                    <p:tmAbs val="0"/>
                                  </p:iterate>
                                  <p:childTnLst>
                                    <p:set>
                                      <p:cBhvr>
                                        <p:cTn id="15" fill="hold"/>
                                        <p:tgtEl>
                                          <p:spTgt spid="230"/>
                                        </p:tgtEl>
                                        <p:attrNameLst>
                                          <p:attrName>style.visibility</p:attrName>
                                        </p:attrNameLst>
                                      </p:cBhvr>
                                      <p:to>
                                        <p:strVal val="visible"/>
                                      </p:to>
                                    </p:set>
                                    <p:animEffect transition="in" filter="dissolve">
                                      <p:cBhvr>
                                        <p:cTn id="16" dur="2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 grpId="1" animBg="1" advAuto="0"/>
      <p:bldP spid="229" grpId="2" animBg="1" advAuto="0"/>
      <p:bldP spid="230" grpId="3"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235" name="Shape 235"/>
          <p:cNvSpPr/>
          <p:nvPr/>
        </p:nvSpPr>
        <p:spPr>
          <a:xfrm>
            <a:off x="596899" y="2728310"/>
            <a:ext cx="7950201" cy="71882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gn="just">
              <a:lnSpc>
                <a:spcPct val="130000"/>
              </a:lnSpc>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En 1928, le total des dons recueillis atteint 5 000 $, et le Fonds prend le nom de FONDATION ROTARY</a:t>
            </a:r>
          </a:p>
        </p:txBody>
      </p:sp>
      <p:sp>
        <p:nvSpPr>
          <p:cNvPr id="236" name="Shape 236"/>
          <p:cNvSpPr/>
          <p:nvPr/>
        </p:nvSpPr>
        <p:spPr>
          <a:xfrm>
            <a:off x="565150" y="3987800"/>
            <a:ext cx="8013700" cy="15748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gn="just">
              <a:lnSpc>
                <a:spcPct val="130000"/>
              </a:lnSpc>
              <a:spcBef>
                <a:spcPts val="400"/>
              </a:spcBef>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En 1947, Paul HARRIS s'éteint. Un mouvement mondial de reconnaissance de son œuvre conduit les clubs à abonder à la Fondation, qui reçoit un million de $. Elle devient alors une vraie puissance financière au servir des valeurs défendues par le Rotary </a:t>
            </a:r>
          </a:p>
        </p:txBody>
      </p:sp>
      <p:grpSp>
        <p:nvGrpSpPr>
          <p:cNvPr id="239" name="Group 239"/>
          <p:cNvGrpSpPr/>
          <p:nvPr/>
        </p:nvGrpSpPr>
        <p:grpSpPr>
          <a:xfrm>
            <a:off x="2953079" y="381000"/>
            <a:ext cx="3237842" cy="2156516"/>
            <a:chOff x="-127000" y="-88900"/>
            <a:chExt cx="3237840" cy="2156515"/>
          </a:xfrm>
        </p:grpSpPr>
        <p:pic>
          <p:nvPicPr>
            <p:cNvPr id="238" name="image54.png"/>
            <p:cNvPicPr/>
            <p:nvPr/>
          </p:nvPicPr>
          <p:blipFill>
            <a:blip r:embed="rId2">
              <a:extLst/>
            </a:blip>
            <a:stretch>
              <a:fillRect/>
            </a:stretch>
          </p:blipFill>
          <p:spPr>
            <a:xfrm>
              <a:off x="0" y="0"/>
              <a:ext cx="2983841" cy="1826316"/>
            </a:xfrm>
            <a:prstGeom prst="rect">
              <a:avLst/>
            </a:prstGeom>
            <a:ln>
              <a:noFill/>
            </a:ln>
            <a:effectLst/>
          </p:spPr>
        </p:pic>
        <p:pic>
          <p:nvPicPr>
            <p:cNvPr id="237" name="Image 236"/>
            <p:cNvPicPr/>
            <p:nvPr/>
          </p:nvPicPr>
          <p:blipFill>
            <a:blip r:embed="rId3">
              <a:extLst/>
            </a:blip>
            <a:stretch>
              <a:fillRect/>
            </a:stretch>
          </p:blipFill>
          <p:spPr>
            <a:xfrm>
              <a:off x="-127000" y="-88900"/>
              <a:ext cx="3237841" cy="2156516"/>
            </a:xfrm>
            <a:prstGeom prst="rect">
              <a:avLst/>
            </a:prstGeom>
            <a:effectLst/>
          </p:spPr>
        </p:pic>
      </p:gr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236"/>
                                        </p:tgtEl>
                                        <p:attrNameLst>
                                          <p:attrName>style.visibility</p:attrName>
                                        </p:attrNameLst>
                                      </p:cBhvr>
                                      <p:to>
                                        <p:strVal val="visible"/>
                                      </p:to>
                                    </p:set>
                                    <p:animEffect transition="in" filter="dissolve">
                                      <p:cBhvr>
                                        <p:cTn id="7" dur="2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 grpId="1"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pic>
        <p:nvPicPr>
          <p:cNvPr id="241" name="image103.jpg"/>
          <p:cNvPicPr/>
          <p:nvPr/>
        </p:nvPicPr>
        <p:blipFill>
          <a:blip r:embed="rId2">
            <a:extLst/>
          </a:blip>
          <a:stretch>
            <a:fillRect/>
          </a:stretch>
        </p:blipFill>
        <p:spPr>
          <a:xfrm>
            <a:off x="-1041400" y="2324100"/>
            <a:ext cx="6985000" cy="4699000"/>
          </a:xfrm>
          <a:prstGeom prst="rect">
            <a:avLst/>
          </a:prstGeom>
          <a:ln w="12700">
            <a:round/>
          </a:ln>
        </p:spPr>
      </p:pic>
      <p:pic>
        <p:nvPicPr>
          <p:cNvPr id="242" name="image102.jpg"/>
          <p:cNvPicPr/>
          <p:nvPr/>
        </p:nvPicPr>
        <p:blipFill>
          <a:blip r:embed="rId3">
            <a:extLst/>
          </a:blip>
          <a:stretch>
            <a:fillRect/>
          </a:stretch>
        </p:blipFill>
        <p:spPr>
          <a:xfrm>
            <a:off x="4861008" y="-165100"/>
            <a:ext cx="4536993" cy="6858000"/>
          </a:xfrm>
          <a:prstGeom prst="rect">
            <a:avLst/>
          </a:prstGeom>
          <a:ln w="12700">
            <a:round/>
          </a:ln>
        </p:spPr>
      </p:pic>
      <p:pic>
        <p:nvPicPr>
          <p:cNvPr id="243" name="image104.jpg"/>
          <p:cNvPicPr/>
          <p:nvPr/>
        </p:nvPicPr>
        <p:blipFill>
          <a:blip r:embed="rId4">
            <a:extLst/>
          </a:blip>
          <a:stretch>
            <a:fillRect/>
          </a:stretch>
        </p:blipFill>
        <p:spPr>
          <a:xfrm>
            <a:off x="647700" y="0"/>
            <a:ext cx="3048000" cy="3937000"/>
          </a:xfrm>
          <a:prstGeom prst="rect">
            <a:avLst/>
          </a:prstGeom>
          <a:ln w="12700">
            <a:round/>
          </a:ln>
        </p:spPr>
      </p:pic>
      <p:pic>
        <p:nvPicPr>
          <p:cNvPr id="244" name="2467af53-e0ed-4b47-85b6-a190574a0890.png"/>
          <p:cNvPicPr/>
          <p:nvPr/>
        </p:nvPicPr>
        <p:blipFill>
          <a:blip r:embed="rId5">
            <a:extLst/>
          </a:blip>
          <a:stretch>
            <a:fillRect/>
          </a:stretch>
        </p:blipFill>
        <p:spPr>
          <a:xfrm>
            <a:off x="4762500" y="4191000"/>
            <a:ext cx="4495800" cy="2997200"/>
          </a:xfrm>
          <a:prstGeom prst="rect">
            <a:avLst/>
          </a:prstGeom>
          <a:ln w="12700">
            <a:miter lim="400000"/>
          </a:ln>
        </p:spPr>
      </p:pic>
    </p:spTree>
  </p:cSld>
  <p:clrMapOvr>
    <a:masterClrMapping/>
  </p:clrMapOvr>
  <p:transition xmlns:p14="http://schemas.microsoft.com/office/powerpoint/2010/main" spd="slow">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pic>
        <p:nvPicPr>
          <p:cNvPr id="246" name="image55.png"/>
          <p:cNvPicPr/>
          <p:nvPr/>
        </p:nvPicPr>
        <p:blipFill>
          <a:blip r:embed="rId2">
            <a:extLst/>
          </a:blip>
          <a:stretch>
            <a:fillRect/>
          </a:stretch>
        </p:blipFill>
        <p:spPr>
          <a:xfrm>
            <a:off x="774700" y="2098957"/>
            <a:ext cx="3667392" cy="2724151"/>
          </a:xfrm>
          <a:prstGeom prst="rect">
            <a:avLst/>
          </a:prstGeom>
          <a:ln w="12700">
            <a:miter lim="400000"/>
          </a:ln>
        </p:spPr>
      </p:pic>
      <p:pic>
        <p:nvPicPr>
          <p:cNvPr id="247" name="image56.jpg"/>
          <p:cNvPicPr/>
          <p:nvPr/>
        </p:nvPicPr>
        <p:blipFill>
          <a:blip r:embed="rId3">
            <a:extLst/>
          </a:blip>
          <a:stretch>
            <a:fillRect/>
          </a:stretch>
        </p:blipFill>
        <p:spPr>
          <a:xfrm>
            <a:off x="5283200" y="2111657"/>
            <a:ext cx="2711450" cy="2711451"/>
          </a:xfrm>
          <a:prstGeom prst="rect">
            <a:avLst/>
          </a:prstGeom>
          <a:ln w="12700">
            <a:miter lim="400000"/>
          </a:ln>
        </p:spPr>
      </p:pic>
      <p:sp>
        <p:nvSpPr>
          <p:cNvPr id="248" name="Shape 248"/>
          <p:cNvSpPr/>
          <p:nvPr/>
        </p:nvSpPr>
        <p:spPr>
          <a:xfrm>
            <a:off x="596900" y="1651564"/>
            <a:ext cx="3517900" cy="355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spcBef>
                <a:spcPts val="1400"/>
              </a:spcBef>
              <a:buClr>
                <a:srgbClr val="FF271A"/>
              </a:buClr>
              <a:defRPr sz="1800">
                <a:solidFill>
                  <a:srgbClr val="DCBD23"/>
                </a:solidFill>
                <a:latin typeface="Verdana"/>
                <a:ea typeface="Verdana"/>
                <a:cs typeface="Verdana"/>
                <a:sym typeface="Verdana"/>
              </a:defRPr>
            </a:lvl1pPr>
          </a:lstStyle>
          <a:p>
            <a:pPr lvl="0">
              <a:defRPr>
                <a:solidFill>
                  <a:srgbClr val="000000"/>
                </a:solidFill>
                <a:uFillTx/>
              </a:defRPr>
            </a:pPr>
            <a:r>
              <a:rPr>
                <a:solidFill>
                  <a:srgbClr val="DCBD23"/>
                </a:solidFill>
                <a:uFill>
                  <a:solidFill>
                    <a:srgbClr val="FEE200"/>
                  </a:solidFill>
                </a:uFill>
              </a:rPr>
              <a:t>dans notre district 1710</a:t>
            </a:r>
          </a:p>
        </p:txBody>
      </p:sp>
      <p:sp>
        <p:nvSpPr>
          <p:cNvPr id="249" name="Shape 249"/>
          <p:cNvSpPr/>
          <p:nvPr/>
        </p:nvSpPr>
        <p:spPr>
          <a:xfrm>
            <a:off x="4829175" y="1661653"/>
            <a:ext cx="3060700" cy="359992"/>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spcBef>
                <a:spcPts val="1400"/>
              </a:spcBef>
              <a:buClr>
                <a:srgbClr val="FF271A"/>
              </a:buClr>
              <a:defRPr sz="2000">
                <a:solidFill>
                  <a:srgbClr val="DCBD23"/>
                </a:solidFill>
              </a:defRPr>
            </a:lvl1pPr>
          </a:lstStyle>
          <a:p>
            <a:pPr lvl="0">
              <a:defRPr sz="1800">
                <a:solidFill>
                  <a:srgbClr val="000000"/>
                </a:solidFill>
                <a:uFillTx/>
              </a:defRPr>
            </a:pPr>
            <a:r>
              <a:rPr sz="2000">
                <a:solidFill>
                  <a:srgbClr val="DCBD23"/>
                </a:solidFill>
                <a:uFill>
                  <a:solidFill>
                    <a:srgbClr val="FEE200"/>
                  </a:solidFill>
                </a:uFill>
              </a:rPr>
              <a:t>et dans le monde</a:t>
            </a:r>
          </a:p>
        </p:txBody>
      </p:sp>
      <p:sp>
        <p:nvSpPr>
          <p:cNvPr id="250" name="Shape 250"/>
          <p:cNvSpPr/>
          <p:nvPr/>
        </p:nvSpPr>
        <p:spPr>
          <a:xfrm>
            <a:off x="285750" y="533400"/>
            <a:ext cx="8369300" cy="1524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nSpc>
                <a:spcPct val="90000"/>
              </a:lnSpc>
              <a:spcBef>
                <a:spcPts val="1000"/>
              </a:spcBef>
              <a:buClr>
                <a:srgbClr val="B1C956"/>
              </a:buClr>
              <a:buFont typeface="Calibri"/>
              <a:defRPr sz="1800">
                <a:solidFill>
                  <a:srgbClr val="000000"/>
                </a:solidFill>
                <a:uFillTx/>
              </a:defRPr>
            </a:pPr>
            <a:r>
              <a:rPr sz="2000" b="1">
                <a:solidFill>
                  <a:srgbClr val="FEE200"/>
                </a:solidFill>
                <a:uFill>
                  <a:solidFill>
                    <a:srgbClr val="FEE200"/>
                  </a:solidFill>
                </a:uFill>
                <a:latin typeface="Verdana"/>
                <a:ea typeface="Verdana"/>
                <a:cs typeface="Verdana"/>
                <a:sym typeface="Verdana"/>
              </a:rPr>
              <a:t>entre le 1er juillet de chaque année</a:t>
            </a:r>
          </a:p>
          <a:p>
            <a:pPr lvl="0">
              <a:lnSpc>
                <a:spcPct val="90000"/>
              </a:lnSpc>
              <a:spcBef>
                <a:spcPts val="1000"/>
              </a:spcBef>
              <a:buClr>
                <a:srgbClr val="B1C956"/>
              </a:buClr>
              <a:buFont typeface="Calibri"/>
              <a:defRPr sz="1800">
                <a:solidFill>
                  <a:srgbClr val="000000"/>
                </a:solidFill>
                <a:uFillTx/>
              </a:defRPr>
            </a:pPr>
            <a:r>
              <a:rPr sz="2000" b="1">
                <a:solidFill>
                  <a:srgbClr val="FEE200"/>
                </a:solidFill>
                <a:uFill>
                  <a:solidFill>
                    <a:srgbClr val="FEE200"/>
                  </a:solidFill>
                </a:uFill>
                <a:latin typeface="Verdana"/>
                <a:ea typeface="Verdana"/>
                <a:cs typeface="Verdana"/>
                <a:sym typeface="Verdana"/>
              </a:rPr>
              <a:t>et le 30 juin de l’année suivante, </a:t>
            </a:r>
          </a:p>
        </p:txBody>
      </p:sp>
      <p:sp>
        <p:nvSpPr>
          <p:cNvPr id="251" name="Shape 251"/>
          <p:cNvSpPr/>
          <p:nvPr/>
        </p:nvSpPr>
        <p:spPr>
          <a:xfrm>
            <a:off x="755650" y="5156200"/>
            <a:ext cx="7632700" cy="17526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lnSpc>
                <a:spcPct val="90000"/>
              </a:lnSpc>
              <a:spcBef>
                <a:spcPts val="800"/>
              </a:spcBef>
              <a:buClr>
                <a:srgbClr val="B1C956"/>
              </a:buClr>
              <a:buFont typeface="Calibri"/>
              <a:defRPr sz="1800">
                <a:solidFill>
                  <a:srgbClr val="000000"/>
                </a:solidFill>
                <a:uFillTx/>
              </a:defRPr>
            </a:pPr>
            <a:r>
              <a:rPr sz="2000">
                <a:solidFill>
                  <a:srgbClr val="FEE200"/>
                </a:solidFill>
                <a:uFill>
                  <a:solidFill>
                    <a:srgbClr val="FEE200"/>
                  </a:solidFill>
                </a:uFill>
                <a:latin typeface="Verdana"/>
                <a:ea typeface="Verdana"/>
                <a:cs typeface="Verdana"/>
                <a:sym typeface="Verdana"/>
              </a:rPr>
              <a:t>la Fondation Rotary</a:t>
            </a:r>
          </a:p>
          <a:p>
            <a:pPr lvl="0">
              <a:lnSpc>
                <a:spcPct val="90000"/>
              </a:lnSpc>
              <a:spcBef>
                <a:spcPts val="800"/>
              </a:spcBef>
              <a:buClr>
                <a:srgbClr val="B1C956"/>
              </a:buClr>
              <a:buFont typeface="Calibri"/>
              <a:defRPr sz="1800">
                <a:solidFill>
                  <a:srgbClr val="000000"/>
                </a:solidFill>
                <a:uFillTx/>
              </a:defRPr>
            </a:pPr>
            <a:r>
              <a:rPr sz="2000">
                <a:solidFill>
                  <a:srgbClr val="FEE200"/>
                </a:solidFill>
                <a:uFill>
                  <a:solidFill>
                    <a:srgbClr val="FEE200"/>
                  </a:solidFill>
                </a:uFill>
                <a:latin typeface="Verdana"/>
                <a:ea typeface="Verdana"/>
                <a:cs typeface="Verdana"/>
                <a:sym typeface="Verdana"/>
              </a:rPr>
              <a:t>apporte plus de 120 millions de dollars aux actions des Rotariens</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8" fill="hold" grpId="1" nodeType="afterEffect">
                                  <p:stCondLst>
                                    <p:cond delay="0"/>
                                  </p:stCondLst>
                                  <p:iterate>
                                    <p:tmAbs val="0"/>
                                  </p:iterate>
                                  <p:childTnLst>
                                    <p:set>
                                      <p:cBhvr>
                                        <p:cTn id="6" fill="hold"/>
                                        <p:tgtEl>
                                          <p:spTgt spid="250">
                                            <p:bg/>
                                          </p:spTgt>
                                        </p:tgtEl>
                                        <p:attrNameLst>
                                          <p:attrName>style.visibility</p:attrName>
                                        </p:attrNameLst>
                                      </p:cBhvr>
                                      <p:to>
                                        <p:strVal val="visible"/>
                                      </p:to>
                                    </p:set>
                                    <p:animEffect transition="in" filter="(null)(right)">
                                      <p:cBhvr>
                                        <p:cTn id="7" dur="1000"/>
                                        <p:tgtEl>
                                          <p:spTgt spid="250">
                                            <p:bg/>
                                          </p:spTgt>
                                        </p:tgtEl>
                                      </p:cBhvr>
                                    </p:animEffect>
                                  </p:childTnLst>
                                </p:cTn>
                              </p:par>
                              <p:par>
                                <p:cTn id="8" presetID="1" presetClass="entr" presetSubtype="8" fill="hold" grpId="1">
                                  <p:stCondLst>
                                    <p:cond delay="0"/>
                                  </p:stCondLst>
                                  <p:iterate>
                                    <p:tmAbs val="0"/>
                                  </p:iterate>
                                  <p:childTnLst>
                                    <p:set>
                                      <p:cBhvr>
                                        <p:cTn id="9" fill="hold"/>
                                        <p:tgtEl>
                                          <p:spTgt spid="250">
                                            <p:txEl>
                                              <p:pRg st="0" end="0"/>
                                            </p:txEl>
                                          </p:spTgt>
                                        </p:tgtEl>
                                        <p:attrNameLst>
                                          <p:attrName>style.visibility</p:attrName>
                                        </p:attrNameLst>
                                      </p:cBhvr>
                                      <p:to>
                                        <p:strVal val="visible"/>
                                      </p:to>
                                    </p:set>
                                    <p:animEffect transition="in" filter="(null)(right)">
                                      <p:cBhvr>
                                        <p:cTn id="10" dur="1000"/>
                                        <p:tgtEl>
                                          <p:spTgt spid="250">
                                            <p:txEl>
                                              <p:pRg st="0" end="0"/>
                                            </p:txEl>
                                          </p:spTgt>
                                        </p:tgtEl>
                                      </p:cBhvr>
                                    </p:animEffect>
                                  </p:childTnLst>
                                </p:cTn>
                              </p:par>
                            </p:childTnLst>
                          </p:cTn>
                        </p:par>
                        <p:par>
                          <p:cTn id="11" fill="hold">
                            <p:stCondLst>
                              <p:cond delay="1000"/>
                            </p:stCondLst>
                            <p:childTnLst>
                              <p:par>
                                <p:cTn id="12" presetID="1" presetClass="entr" presetSubtype="8" fill="hold" grpId="1" nodeType="afterEffect">
                                  <p:stCondLst>
                                    <p:cond delay="0"/>
                                  </p:stCondLst>
                                  <p:iterate>
                                    <p:tmAbs val="0"/>
                                  </p:iterate>
                                  <p:childTnLst>
                                    <p:set>
                                      <p:cBhvr>
                                        <p:cTn id="13" fill="hold"/>
                                        <p:tgtEl>
                                          <p:spTgt spid="250">
                                            <p:txEl>
                                              <p:pRg st="1" end="1"/>
                                            </p:txEl>
                                          </p:spTgt>
                                        </p:tgtEl>
                                        <p:attrNameLst>
                                          <p:attrName>style.visibility</p:attrName>
                                        </p:attrNameLst>
                                      </p:cBhvr>
                                      <p:to>
                                        <p:strVal val="visible"/>
                                      </p:to>
                                    </p:set>
                                    <p:animEffect transition="in" filter="(null)(right)">
                                      <p:cBhvr>
                                        <p:cTn id="14" dur="1000"/>
                                        <p:tgtEl>
                                          <p:spTgt spid="250">
                                            <p:txEl>
                                              <p:pRg st="1" end="1"/>
                                            </p:txEl>
                                          </p:spTgt>
                                        </p:tgtEl>
                                      </p:cBhvr>
                                    </p:animEffect>
                                  </p:childTnLst>
                                </p:cTn>
                              </p:par>
                            </p:childTnLst>
                          </p:cTn>
                        </p:par>
                        <p:par>
                          <p:cTn id="15" fill="hold">
                            <p:stCondLst>
                              <p:cond delay="2000"/>
                            </p:stCondLst>
                            <p:childTnLst>
                              <p:par>
                                <p:cTn id="16" presetID="1" presetClass="entr" presetSubtype="8" fill="hold" grpId="2" nodeType="afterEffect">
                                  <p:stCondLst>
                                    <p:cond delay="0"/>
                                  </p:stCondLst>
                                  <p:iterate>
                                    <p:tmAbs val="0"/>
                                  </p:iterate>
                                  <p:childTnLst>
                                    <p:set>
                                      <p:cBhvr>
                                        <p:cTn id="17" fill="hold"/>
                                        <p:tgtEl>
                                          <p:spTgt spid="248"/>
                                        </p:tgtEl>
                                        <p:attrNameLst>
                                          <p:attrName>style.visibility</p:attrName>
                                        </p:attrNameLst>
                                      </p:cBhvr>
                                      <p:to>
                                        <p:strVal val="visible"/>
                                      </p:to>
                                    </p:set>
                                    <p:animEffect transition="in" filter="(null)(right)">
                                      <p:cBhvr>
                                        <p:cTn id="18" dur="2000"/>
                                        <p:tgtEl>
                                          <p:spTgt spid="248"/>
                                        </p:tgtEl>
                                      </p:cBhvr>
                                    </p:animEffect>
                                  </p:childTnLst>
                                </p:cTn>
                              </p:par>
                            </p:childTnLst>
                          </p:cTn>
                        </p:par>
                        <p:par>
                          <p:cTn id="19" fill="hold">
                            <p:stCondLst>
                              <p:cond delay="4000"/>
                            </p:stCondLst>
                            <p:childTnLst>
                              <p:par>
                                <p:cTn id="20" presetID="15" presetClass="entr" presetSubtype="0" fill="hold" grpId="3" nodeType="afterEffect">
                                  <p:stCondLst>
                                    <p:cond delay="0"/>
                                  </p:stCondLst>
                                  <p:iterate>
                                    <p:tmAbs val="0"/>
                                  </p:iterate>
                                  <p:childTnLst>
                                    <p:set>
                                      <p:cBhvr>
                                        <p:cTn id="21" fill="hold"/>
                                        <p:tgtEl>
                                          <p:spTgt spid="246"/>
                                        </p:tgtEl>
                                        <p:attrNameLst>
                                          <p:attrName>style.visibility</p:attrName>
                                        </p:attrNameLst>
                                      </p:cBhvr>
                                      <p:to>
                                        <p:strVal val="visible"/>
                                      </p:to>
                                    </p:set>
                                    <p:anim calcmode="lin" valueType="num">
                                      <p:cBhvr>
                                        <p:cTn id="22" dur="2000" fill="hold"/>
                                        <p:tgtEl>
                                          <p:spTgt spid="246"/>
                                        </p:tgtEl>
                                        <p:attrNameLst>
                                          <p:attrName>ppt_w</p:attrName>
                                        </p:attrNameLst>
                                      </p:cBhvr>
                                      <p:tavLst>
                                        <p:tav tm="0">
                                          <p:val>
                                            <p:fltVal val="0"/>
                                          </p:val>
                                        </p:tav>
                                        <p:tav tm="100000">
                                          <p:val>
                                            <p:strVal val="#ppt_w"/>
                                          </p:val>
                                        </p:tav>
                                      </p:tavLst>
                                    </p:anim>
                                    <p:anim calcmode="lin" valueType="num">
                                      <p:cBhvr>
                                        <p:cTn id="23" dur="2000" fill="hold"/>
                                        <p:tgtEl>
                                          <p:spTgt spid="246"/>
                                        </p:tgtEl>
                                        <p:attrNameLst>
                                          <p:attrName>ppt_h</p:attrName>
                                        </p:attrNameLst>
                                      </p:cBhvr>
                                      <p:tavLst>
                                        <p:tav tm="0">
                                          <p:val>
                                            <p:fltVal val="0"/>
                                          </p:val>
                                        </p:tav>
                                        <p:tav tm="100000">
                                          <p:val>
                                            <p:strVal val="#ppt_h"/>
                                          </p:val>
                                        </p:tav>
                                      </p:tavLst>
                                    </p:anim>
                                    <p:anim calcmode="lin" valueType="num">
                                      <p:cBhvr>
                                        <p:cTn id="24" dur="2000" fill="hold"/>
                                        <p:tgtEl>
                                          <p:spTgt spid="246"/>
                                        </p:tgtEl>
                                        <p:attrNameLst>
                                          <p:attrName>ppt_x</p:attrName>
                                        </p:attrNameLst>
                                      </p:cBhvr>
                                      <p:tavLst>
                                        <p:tav tm="0" fmla="#ppt_x+(cos(-2*pi*(1-$))*-#ppt_x-sin(-2*pi*(1-$))*(1-#ppt_y))*(1-$)">
                                          <p:val>
                                            <p:fltVal val="0"/>
                                          </p:val>
                                        </p:tav>
                                        <p:tav tm="100000">
                                          <p:val>
                                            <p:fltVal val="1"/>
                                          </p:val>
                                        </p:tav>
                                      </p:tavLst>
                                    </p:anim>
                                    <p:anim calcmode="lin" valueType="num">
                                      <p:cBhvr>
                                        <p:cTn id="25" dur="2000" fill="hold"/>
                                        <p:tgtEl>
                                          <p:spTgt spid="246"/>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6000"/>
                            </p:stCondLst>
                            <p:childTnLst>
                              <p:par>
                                <p:cTn id="27" presetID="1" presetClass="entr" presetSubtype="8" fill="hold" grpId="4" nodeType="afterEffect">
                                  <p:stCondLst>
                                    <p:cond delay="0"/>
                                  </p:stCondLst>
                                  <p:iterate>
                                    <p:tmAbs val="0"/>
                                  </p:iterate>
                                  <p:childTnLst>
                                    <p:set>
                                      <p:cBhvr>
                                        <p:cTn id="28" fill="hold"/>
                                        <p:tgtEl>
                                          <p:spTgt spid="249"/>
                                        </p:tgtEl>
                                        <p:attrNameLst>
                                          <p:attrName>style.visibility</p:attrName>
                                        </p:attrNameLst>
                                      </p:cBhvr>
                                      <p:to>
                                        <p:strVal val="visible"/>
                                      </p:to>
                                    </p:set>
                                    <p:animEffect transition="in" filter="(null)(right)">
                                      <p:cBhvr>
                                        <p:cTn id="29" dur="2000"/>
                                        <p:tgtEl>
                                          <p:spTgt spid="249"/>
                                        </p:tgtEl>
                                      </p:cBhvr>
                                    </p:animEffect>
                                  </p:childTnLst>
                                </p:cTn>
                              </p:par>
                            </p:childTnLst>
                          </p:cTn>
                        </p:par>
                        <p:par>
                          <p:cTn id="30" fill="hold">
                            <p:stCondLst>
                              <p:cond delay="8000"/>
                            </p:stCondLst>
                            <p:childTnLst>
                              <p:par>
                                <p:cTn id="31" presetID="15" presetClass="entr" presetSubtype="0" fill="hold" grpId="5" nodeType="afterEffect">
                                  <p:stCondLst>
                                    <p:cond delay="0"/>
                                  </p:stCondLst>
                                  <p:iterate>
                                    <p:tmAbs val="0"/>
                                  </p:iterate>
                                  <p:childTnLst>
                                    <p:set>
                                      <p:cBhvr>
                                        <p:cTn id="32" fill="hold"/>
                                        <p:tgtEl>
                                          <p:spTgt spid="247"/>
                                        </p:tgtEl>
                                        <p:attrNameLst>
                                          <p:attrName>style.visibility</p:attrName>
                                        </p:attrNameLst>
                                      </p:cBhvr>
                                      <p:to>
                                        <p:strVal val="visible"/>
                                      </p:to>
                                    </p:set>
                                    <p:anim calcmode="lin" valueType="num">
                                      <p:cBhvr>
                                        <p:cTn id="33" dur="2000" fill="hold"/>
                                        <p:tgtEl>
                                          <p:spTgt spid="247"/>
                                        </p:tgtEl>
                                        <p:attrNameLst>
                                          <p:attrName>ppt_w</p:attrName>
                                        </p:attrNameLst>
                                      </p:cBhvr>
                                      <p:tavLst>
                                        <p:tav tm="0">
                                          <p:val>
                                            <p:fltVal val="0"/>
                                          </p:val>
                                        </p:tav>
                                        <p:tav tm="100000">
                                          <p:val>
                                            <p:strVal val="#ppt_w"/>
                                          </p:val>
                                        </p:tav>
                                      </p:tavLst>
                                    </p:anim>
                                    <p:anim calcmode="lin" valueType="num">
                                      <p:cBhvr>
                                        <p:cTn id="34" dur="2000" fill="hold"/>
                                        <p:tgtEl>
                                          <p:spTgt spid="247"/>
                                        </p:tgtEl>
                                        <p:attrNameLst>
                                          <p:attrName>ppt_h</p:attrName>
                                        </p:attrNameLst>
                                      </p:cBhvr>
                                      <p:tavLst>
                                        <p:tav tm="0">
                                          <p:val>
                                            <p:fltVal val="0"/>
                                          </p:val>
                                        </p:tav>
                                        <p:tav tm="100000">
                                          <p:val>
                                            <p:strVal val="#ppt_h"/>
                                          </p:val>
                                        </p:tav>
                                      </p:tavLst>
                                    </p:anim>
                                    <p:anim calcmode="lin" valueType="num">
                                      <p:cBhvr>
                                        <p:cTn id="35" dur="2000" fill="hold"/>
                                        <p:tgtEl>
                                          <p:spTgt spid="247"/>
                                        </p:tgtEl>
                                        <p:attrNameLst>
                                          <p:attrName>ppt_x</p:attrName>
                                        </p:attrNameLst>
                                      </p:cBhvr>
                                      <p:tavLst>
                                        <p:tav tm="0" fmla="#ppt_x+(cos(-2*pi*(1-$))*-#ppt_x-sin(-2*pi*(1-$))*(1-#ppt_y))*(1-$)">
                                          <p:val>
                                            <p:fltVal val="0"/>
                                          </p:val>
                                        </p:tav>
                                        <p:tav tm="100000">
                                          <p:val>
                                            <p:fltVal val="1"/>
                                          </p:val>
                                        </p:tav>
                                      </p:tavLst>
                                    </p:anim>
                                    <p:anim calcmode="lin" valueType="num">
                                      <p:cBhvr>
                                        <p:cTn id="36" dur="2000" fill="hold"/>
                                        <p:tgtEl>
                                          <p:spTgt spid="247"/>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10000"/>
                            </p:stCondLst>
                            <p:childTnLst>
                              <p:par>
                                <p:cTn id="38" presetID="1" presetClass="entr" presetSubtype="8" fill="hold" grpId="6" nodeType="afterEffect">
                                  <p:stCondLst>
                                    <p:cond delay="2000"/>
                                  </p:stCondLst>
                                  <p:iterate>
                                    <p:tmAbs val="0"/>
                                  </p:iterate>
                                  <p:childTnLst>
                                    <p:set>
                                      <p:cBhvr>
                                        <p:cTn id="39" fill="hold"/>
                                        <p:tgtEl>
                                          <p:spTgt spid="251">
                                            <p:bg/>
                                          </p:spTgt>
                                        </p:tgtEl>
                                        <p:attrNameLst>
                                          <p:attrName>style.visibility</p:attrName>
                                        </p:attrNameLst>
                                      </p:cBhvr>
                                      <p:to>
                                        <p:strVal val="visible"/>
                                      </p:to>
                                    </p:set>
                                    <p:animEffect transition="in" filter="(null)(right)">
                                      <p:cBhvr>
                                        <p:cTn id="40" dur="1000"/>
                                        <p:tgtEl>
                                          <p:spTgt spid="251">
                                            <p:bg/>
                                          </p:spTgt>
                                        </p:tgtEl>
                                      </p:cBhvr>
                                    </p:animEffect>
                                  </p:childTnLst>
                                </p:cTn>
                              </p:par>
                              <p:par>
                                <p:cTn id="41" presetID="1" presetClass="entr" presetSubtype="8" fill="hold" grpId="6">
                                  <p:stCondLst>
                                    <p:cond delay="0"/>
                                  </p:stCondLst>
                                  <p:iterate>
                                    <p:tmAbs val="0"/>
                                  </p:iterate>
                                  <p:childTnLst>
                                    <p:set>
                                      <p:cBhvr>
                                        <p:cTn id="42" fill="hold"/>
                                        <p:tgtEl>
                                          <p:spTgt spid="251">
                                            <p:txEl>
                                              <p:pRg st="0" end="0"/>
                                            </p:txEl>
                                          </p:spTgt>
                                        </p:tgtEl>
                                        <p:attrNameLst>
                                          <p:attrName>style.visibility</p:attrName>
                                        </p:attrNameLst>
                                      </p:cBhvr>
                                      <p:to>
                                        <p:strVal val="visible"/>
                                      </p:to>
                                    </p:set>
                                    <p:animEffect transition="in" filter="(null)(right)">
                                      <p:cBhvr>
                                        <p:cTn id="43" dur="1000"/>
                                        <p:tgtEl>
                                          <p:spTgt spid="251">
                                            <p:txEl>
                                              <p:pRg st="0" end="0"/>
                                            </p:txEl>
                                          </p:spTgt>
                                        </p:tgtEl>
                                      </p:cBhvr>
                                    </p:animEffect>
                                  </p:childTnLst>
                                </p:cTn>
                              </p:par>
                            </p:childTnLst>
                          </p:cTn>
                        </p:par>
                        <p:par>
                          <p:cTn id="44" fill="hold">
                            <p:stCondLst>
                              <p:cond delay="11000"/>
                            </p:stCondLst>
                            <p:childTnLst>
                              <p:par>
                                <p:cTn id="45" presetID="1" presetClass="entr" presetSubtype="8" fill="hold" grpId="6" nodeType="afterEffect">
                                  <p:stCondLst>
                                    <p:cond delay="0"/>
                                  </p:stCondLst>
                                  <p:iterate>
                                    <p:tmAbs val="0"/>
                                  </p:iterate>
                                  <p:childTnLst>
                                    <p:set>
                                      <p:cBhvr>
                                        <p:cTn id="46" fill="hold"/>
                                        <p:tgtEl>
                                          <p:spTgt spid="251">
                                            <p:txEl>
                                              <p:pRg st="1" end="1"/>
                                            </p:txEl>
                                          </p:spTgt>
                                        </p:tgtEl>
                                        <p:attrNameLst>
                                          <p:attrName>style.visibility</p:attrName>
                                        </p:attrNameLst>
                                      </p:cBhvr>
                                      <p:to>
                                        <p:strVal val="visible"/>
                                      </p:to>
                                    </p:set>
                                    <p:animEffect transition="in" filter="(null)(right)">
                                      <p:cBhvr>
                                        <p:cTn id="47" dur="1000"/>
                                        <p:tgtEl>
                                          <p:spTgt spid="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3" animBg="1" advAuto="0"/>
      <p:bldP spid="247" grpId="5" animBg="1" advAuto="0"/>
      <p:bldP spid="248" grpId="2" animBg="1" advAuto="0"/>
      <p:bldP spid="249" grpId="4" animBg="1" advAuto="0"/>
      <p:bldP spid="250" grpId="1" build="p" bldLvl="5" animBg="1" advAuto="0"/>
      <p:bldP spid="251" grpId="6" build="p" bldLvl="5"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253" name="Shape 253"/>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FFFFFF"/>
                </a:solidFill>
                <a:uFill>
                  <a:solidFill>
                    <a:srgbClr val="FFFFFF"/>
                  </a:solidFill>
                </a:uFill>
              </a:rPr>
              <a:t>38</a:t>
            </a:fld>
            <a:endParaRPr sz="1000">
              <a:solidFill>
                <a:srgbClr val="FFFFFF"/>
              </a:solidFill>
              <a:uFill>
                <a:solidFill>
                  <a:srgbClr val="FFFFFF"/>
                </a:solidFill>
              </a:uFill>
            </a:endParaRPr>
          </a:p>
        </p:txBody>
      </p:sp>
      <p:grpSp>
        <p:nvGrpSpPr>
          <p:cNvPr id="256" name="Group 256"/>
          <p:cNvGrpSpPr/>
          <p:nvPr/>
        </p:nvGrpSpPr>
        <p:grpSpPr>
          <a:xfrm>
            <a:off x="2337851" y="859391"/>
            <a:ext cx="4468298" cy="1919198"/>
            <a:chOff x="-127000" y="-88900"/>
            <a:chExt cx="4468296" cy="1919197"/>
          </a:xfrm>
        </p:grpSpPr>
        <p:pic>
          <p:nvPicPr>
            <p:cNvPr id="255" name="pasted-image.tif"/>
            <p:cNvPicPr/>
            <p:nvPr/>
          </p:nvPicPr>
          <p:blipFill>
            <a:blip r:embed="rId2">
              <a:extLst/>
            </a:blip>
            <a:stretch>
              <a:fillRect/>
            </a:stretch>
          </p:blipFill>
          <p:spPr>
            <a:xfrm>
              <a:off x="0" y="0"/>
              <a:ext cx="4214297" cy="1588998"/>
            </a:xfrm>
            <a:prstGeom prst="rect">
              <a:avLst/>
            </a:prstGeom>
            <a:ln>
              <a:noFill/>
            </a:ln>
            <a:effectLst/>
          </p:spPr>
        </p:pic>
        <p:pic>
          <p:nvPicPr>
            <p:cNvPr id="254" name="Image 253"/>
            <p:cNvPicPr/>
            <p:nvPr/>
          </p:nvPicPr>
          <p:blipFill>
            <a:blip r:embed="rId3">
              <a:extLst/>
            </a:blip>
            <a:stretch>
              <a:fillRect/>
            </a:stretch>
          </p:blipFill>
          <p:spPr>
            <a:xfrm>
              <a:off x="-127000" y="-88900"/>
              <a:ext cx="4468297" cy="1919198"/>
            </a:xfrm>
            <a:prstGeom prst="rect">
              <a:avLst/>
            </a:prstGeom>
            <a:effectLst/>
          </p:spPr>
        </p:pic>
      </p:grpSp>
      <p:sp>
        <p:nvSpPr>
          <p:cNvPr id="257" name="Shape 257"/>
          <p:cNvSpPr/>
          <p:nvPr/>
        </p:nvSpPr>
        <p:spPr>
          <a:xfrm>
            <a:off x="2932078" y="3581400"/>
            <a:ext cx="3279844" cy="635000"/>
          </a:xfrm>
          <a:prstGeom prst="rect">
            <a:avLst/>
          </a:prstGeom>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wrap="none" lIns="0" tIns="0" rIns="0" bIns="0" anchor="ctr">
            <a:spAutoFit/>
          </a:bodyPr>
          <a:lstStyle>
            <a:lvl1pPr>
              <a:defRPr sz="3500">
                <a:solidFill>
                  <a:srgbClr val="FFFFFF"/>
                </a:solidFill>
                <a:latin typeface="Verdana"/>
                <a:ea typeface="Verdana"/>
                <a:cs typeface="Verdana"/>
                <a:sym typeface="Verdana"/>
              </a:defRPr>
            </a:lvl1pPr>
          </a:lstStyle>
          <a:p>
            <a:pPr lvl="0">
              <a:defRPr sz="1800">
                <a:solidFill>
                  <a:srgbClr val="000000"/>
                </a:solidFill>
                <a:uFillTx/>
              </a:defRPr>
            </a:pPr>
            <a:r>
              <a:rPr sz="3500">
                <a:solidFill>
                  <a:srgbClr val="FFFFFF"/>
                </a:solidFill>
                <a:uFill>
                  <a:solidFill>
                    <a:srgbClr val="FEE200"/>
                  </a:solidFill>
                </a:uFill>
              </a:rPr>
              <a:t>L’Organisation</a:t>
            </a:r>
          </a:p>
        </p:txBody>
      </p:sp>
    </p:spTree>
  </p:cSld>
  <p:clrMapOvr>
    <a:masterClrMapping/>
  </p:clrMapOvr>
  <p:transition xmlns:p14="http://schemas.microsoft.com/office/powerpoint/2010/main" spd="slow">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grpSp>
        <p:nvGrpSpPr>
          <p:cNvPr id="272" name="Group 272"/>
          <p:cNvGrpSpPr/>
          <p:nvPr/>
        </p:nvGrpSpPr>
        <p:grpSpPr>
          <a:xfrm>
            <a:off x="1676400" y="400050"/>
            <a:ext cx="5486400" cy="5467350"/>
            <a:chOff x="0" y="0"/>
            <a:chExt cx="5486400" cy="5467350"/>
          </a:xfrm>
        </p:grpSpPr>
        <p:sp>
          <p:nvSpPr>
            <p:cNvPr id="259" name="Shape 259"/>
            <p:cNvSpPr/>
            <p:nvPr/>
          </p:nvSpPr>
          <p:spPr>
            <a:xfrm>
              <a:off x="1546225" y="3279775"/>
              <a:ext cx="993775" cy="992188"/>
            </a:xfrm>
            <a:custGeom>
              <a:avLst/>
              <a:gdLst/>
              <a:ahLst/>
              <a:cxnLst>
                <a:cxn ang="0">
                  <a:pos x="wd2" y="hd2"/>
                </a:cxn>
                <a:cxn ang="5400000">
                  <a:pos x="wd2" y="hd2"/>
                </a:cxn>
                <a:cxn ang="10800000">
                  <a:pos x="wd2" y="hd2"/>
                </a:cxn>
                <a:cxn ang="16200000">
                  <a:pos x="wd2" y="hd2"/>
                </a:cxn>
              </a:cxnLst>
              <a:rect l="0" t="0" r="r" b="b"/>
              <a:pathLst>
                <a:path w="21600" h="21600" extrusionOk="0">
                  <a:moveTo>
                    <a:pt x="21600" y="20148"/>
                  </a:moveTo>
                  <a:lnTo>
                    <a:pt x="21600" y="20148"/>
                  </a:lnTo>
                  <a:lnTo>
                    <a:pt x="21358" y="21116"/>
                  </a:lnTo>
                  <a:lnTo>
                    <a:pt x="21117" y="21600"/>
                  </a:lnTo>
                  <a:lnTo>
                    <a:pt x="20634" y="21600"/>
                  </a:lnTo>
                  <a:lnTo>
                    <a:pt x="19875" y="21600"/>
                  </a:lnTo>
                  <a:lnTo>
                    <a:pt x="16942" y="20874"/>
                  </a:lnTo>
                  <a:lnTo>
                    <a:pt x="14250" y="19907"/>
                  </a:lnTo>
                  <a:lnTo>
                    <a:pt x="11801" y="18904"/>
                  </a:lnTo>
                  <a:lnTo>
                    <a:pt x="9316" y="17453"/>
                  </a:lnTo>
                  <a:lnTo>
                    <a:pt x="7108" y="15967"/>
                  </a:lnTo>
                  <a:lnTo>
                    <a:pt x="4900" y="14481"/>
                  </a:lnTo>
                  <a:lnTo>
                    <a:pt x="2691" y="12545"/>
                  </a:lnTo>
                  <a:lnTo>
                    <a:pt x="483" y="10333"/>
                  </a:lnTo>
                  <a:lnTo>
                    <a:pt x="0" y="9573"/>
                  </a:lnTo>
                  <a:lnTo>
                    <a:pt x="242" y="9089"/>
                  </a:lnTo>
                  <a:lnTo>
                    <a:pt x="483" y="8605"/>
                  </a:lnTo>
                  <a:lnTo>
                    <a:pt x="1242" y="8364"/>
                  </a:lnTo>
                  <a:lnTo>
                    <a:pt x="17908" y="276"/>
                  </a:lnTo>
                  <a:lnTo>
                    <a:pt x="18667" y="0"/>
                  </a:lnTo>
                  <a:lnTo>
                    <a:pt x="19392" y="276"/>
                  </a:lnTo>
                  <a:lnTo>
                    <a:pt x="19875" y="760"/>
                  </a:lnTo>
                  <a:lnTo>
                    <a:pt x="20116" y="1486"/>
                  </a:lnTo>
                  <a:lnTo>
                    <a:pt x="21600" y="20148"/>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60" name="Shape 260"/>
            <p:cNvSpPr/>
            <p:nvPr/>
          </p:nvSpPr>
          <p:spPr>
            <a:xfrm>
              <a:off x="2968625" y="3268662"/>
              <a:ext cx="982663" cy="992188"/>
            </a:xfrm>
            <a:custGeom>
              <a:avLst/>
              <a:gdLst/>
              <a:ahLst/>
              <a:cxnLst>
                <a:cxn ang="0">
                  <a:pos x="wd2" y="hd2"/>
                </a:cxn>
                <a:cxn ang="5400000">
                  <a:pos x="wd2" y="hd2"/>
                </a:cxn>
                <a:cxn ang="10800000">
                  <a:pos x="wd2" y="hd2"/>
                </a:cxn>
                <a:cxn ang="16200000">
                  <a:pos x="wd2" y="hd2"/>
                </a:cxn>
              </a:cxnLst>
              <a:rect l="0" t="0" r="r" b="b"/>
              <a:pathLst>
                <a:path w="21600" h="21600" extrusionOk="0">
                  <a:moveTo>
                    <a:pt x="20344" y="8364"/>
                  </a:moveTo>
                  <a:lnTo>
                    <a:pt x="20344" y="8364"/>
                  </a:lnTo>
                  <a:lnTo>
                    <a:pt x="21356" y="8847"/>
                  </a:lnTo>
                  <a:lnTo>
                    <a:pt x="21600" y="9331"/>
                  </a:lnTo>
                  <a:lnTo>
                    <a:pt x="21600" y="10057"/>
                  </a:lnTo>
                  <a:lnTo>
                    <a:pt x="21111" y="10575"/>
                  </a:lnTo>
                  <a:lnTo>
                    <a:pt x="18878" y="12511"/>
                  </a:lnTo>
                  <a:lnTo>
                    <a:pt x="16645" y="14481"/>
                  </a:lnTo>
                  <a:lnTo>
                    <a:pt x="14412" y="16209"/>
                  </a:lnTo>
                  <a:lnTo>
                    <a:pt x="12178" y="17418"/>
                  </a:lnTo>
                  <a:lnTo>
                    <a:pt x="9701" y="18904"/>
                  </a:lnTo>
                  <a:lnTo>
                    <a:pt x="7188" y="19872"/>
                  </a:lnTo>
                  <a:lnTo>
                    <a:pt x="4467" y="20874"/>
                  </a:lnTo>
                  <a:lnTo>
                    <a:pt x="1500" y="21600"/>
                  </a:lnTo>
                  <a:lnTo>
                    <a:pt x="489" y="21600"/>
                  </a:lnTo>
                  <a:lnTo>
                    <a:pt x="0" y="21358"/>
                  </a:lnTo>
                  <a:lnTo>
                    <a:pt x="0" y="20874"/>
                  </a:lnTo>
                  <a:lnTo>
                    <a:pt x="0" y="20148"/>
                  </a:lnTo>
                  <a:lnTo>
                    <a:pt x="1256" y="1728"/>
                  </a:lnTo>
                  <a:lnTo>
                    <a:pt x="1500" y="760"/>
                  </a:lnTo>
                  <a:lnTo>
                    <a:pt x="2233" y="242"/>
                  </a:lnTo>
                  <a:lnTo>
                    <a:pt x="2722" y="0"/>
                  </a:lnTo>
                  <a:lnTo>
                    <a:pt x="3734" y="242"/>
                  </a:lnTo>
                  <a:lnTo>
                    <a:pt x="20344" y="8364"/>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61" name="Shape 261"/>
            <p:cNvSpPr/>
            <p:nvPr/>
          </p:nvSpPr>
          <p:spPr>
            <a:xfrm>
              <a:off x="3375025" y="2174875"/>
              <a:ext cx="925513" cy="1128713"/>
            </a:xfrm>
            <a:custGeom>
              <a:avLst/>
              <a:gdLst/>
              <a:ahLst/>
              <a:cxnLst>
                <a:cxn ang="0">
                  <a:pos x="wd2" y="hd2"/>
                </a:cxn>
                <a:cxn ang="5400000">
                  <a:pos x="wd2" y="hd2"/>
                </a:cxn>
                <a:cxn ang="10800000">
                  <a:pos x="wd2" y="hd2"/>
                </a:cxn>
                <a:cxn ang="16200000">
                  <a:pos x="wd2" y="hd2"/>
                </a:cxn>
              </a:cxnLst>
              <a:rect l="0" t="0" r="r" b="b"/>
              <a:pathLst>
                <a:path w="21600" h="21600" extrusionOk="0">
                  <a:moveTo>
                    <a:pt x="17413" y="456"/>
                  </a:moveTo>
                  <a:lnTo>
                    <a:pt x="17413" y="456"/>
                  </a:lnTo>
                  <a:lnTo>
                    <a:pt x="18451" y="0"/>
                  </a:lnTo>
                  <a:lnTo>
                    <a:pt x="18969" y="0"/>
                  </a:lnTo>
                  <a:lnTo>
                    <a:pt x="19488" y="456"/>
                  </a:lnTo>
                  <a:lnTo>
                    <a:pt x="19785" y="881"/>
                  </a:lnTo>
                  <a:lnTo>
                    <a:pt x="20563" y="3463"/>
                  </a:lnTo>
                  <a:lnTo>
                    <a:pt x="21081" y="5833"/>
                  </a:lnTo>
                  <a:lnTo>
                    <a:pt x="21341" y="8203"/>
                  </a:lnTo>
                  <a:lnTo>
                    <a:pt x="21600" y="10572"/>
                  </a:lnTo>
                  <a:lnTo>
                    <a:pt x="21341" y="13185"/>
                  </a:lnTo>
                  <a:lnTo>
                    <a:pt x="21081" y="15554"/>
                  </a:lnTo>
                  <a:lnTo>
                    <a:pt x="20563" y="17924"/>
                  </a:lnTo>
                  <a:lnTo>
                    <a:pt x="19785" y="20506"/>
                  </a:lnTo>
                  <a:lnTo>
                    <a:pt x="19229" y="21387"/>
                  </a:lnTo>
                  <a:lnTo>
                    <a:pt x="18710" y="21600"/>
                  </a:lnTo>
                  <a:lnTo>
                    <a:pt x="17932" y="21387"/>
                  </a:lnTo>
                  <a:lnTo>
                    <a:pt x="17413" y="21144"/>
                  </a:lnTo>
                  <a:lnTo>
                    <a:pt x="1074" y="11878"/>
                  </a:lnTo>
                  <a:lnTo>
                    <a:pt x="259" y="11241"/>
                  </a:lnTo>
                  <a:lnTo>
                    <a:pt x="0" y="10572"/>
                  </a:lnTo>
                  <a:lnTo>
                    <a:pt x="259" y="10147"/>
                  </a:lnTo>
                  <a:lnTo>
                    <a:pt x="1074" y="9509"/>
                  </a:lnTo>
                  <a:lnTo>
                    <a:pt x="17413" y="456"/>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62" name="Shape 262"/>
            <p:cNvSpPr/>
            <p:nvPr/>
          </p:nvSpPr>
          <p:spPr>
            <a:xfrm>
              <a:off x="2968625" y="1206500"/>
              <a:ext cx="982663" cy="992188"/>
            </a:xfrm>
            <a:custGeom>
              <a:avLst/>
              <a:gdLst/>
              <a:ahLst/>
              <a:cxnLst>
                <a:cxn ang="0">
                  <a:pos x="wd2" y="hd2"/>
                </a:cxn>
                <a:cxn ang="5400000">
                  <a:pos x="wd2" y="hd2"/>
                </a:cxn>
                <a:cxn ang="10800000">
                  <a:pos x="wd2" y="hd2"/>
                </a:cxn>
                <a:cxn ang="16200000">
                  <a:pos x="wd2" y="hd2"/>
                </a:cxn>
              </a:cxnLst>
              <a:rect l="0" t="0" r="r" b="b"/>
              <a:pathLst>
                <a:path w="21600" h="21600" extrusionOk="0">
                  <a:moveTo>
                    <a:pt x="0" y="1452"/>
                  </a:moveTo>
                  <a:lnTo>
                    <a:pt x="0" y="1452"/>
                  </a:lnTo>
                  <a:lnTo>
                    <a:pt x="0" y="484"/>
                  </a:lnTo>
                  <a:lnTo>
                    <a:pt x="244" y="0"/>
                  </a:lnTo>
                  <a:lnTo>
                    <a:pt x="768" y="0"/>
                  </a:lnTo>
                  <a:lnTo>
                    <a:pt x="1500" y="0"/>
                  </a:lnTo>
                  <a:lnTo>
                    <a:pt x="4467" y="726"/>
                  </a:lnTo>
                  <a:lnTo>
                    <a:pt x="7188" y="1728"/>
                  </a:lnTo>
                  <a:lnTo>
                    <a:pt x="9701" y="2696"/>
                  </a:lnTo>
                  <a:lnTo>
                    <a:pt x="12178" y="3905"/>
                  </a:lnTo>
                  <a:lnTo>
                    <a:pt x="14412" y="5391"/>
                  </a:lnTo>
                  <a:lnTo>
                    <a:pt x="16645" y="7119"/>
                  </a:lnTo>
                  <a:lnTo>
                    <a:pt x="18878" y="9089"/>
                  </a:lnTo>
                  <a:lnTo>
                    <a:pt x="21111" y="11025"/>
                  </a:lnTo>
                  <a:lnTo>
                    <a:pt x="21600" y="12027"/>
                  </a:lnTo>
                  <a:lnTo>
                    <a:pt x="21600" y="12511"/>
                  </a:lnTo>
                  <a:lnTo>
                    <a:pt x="21111" y="12995"/>
                  </a:lnTo>
                  <a:lnTo>
                    <a:pt x="20344" y="13236"/>
                  </a:lnTo>
                  <a:lnTo>
                    <a:pt x="3734" y="21358"/>
                  </a:lnTo>
                  <a:lnTo>
                    <a:pt x="2722" y="21600"/>
                  </a:lnTo>
                  <a:lnTo>
                    <a:pt x="1989" y="21358"/>
                  </a:lnTo>
                  <a:lnTo>
                    <a:pt x="1500" y="20840"/>
                  </a:lnTo>
                  <a:lnTo>
                    <a:pt x="1256" y="19872"/>
                  </a:lnTo>
                  <a:lnTo>
                    <a:pt x="0" y="1452"/>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63" name="Shape 263"/>
            <p:cNvSpPr/>
            <p:nvPr/>
          </p:nvSpPr>
          <p:spPr>
            <a:xfrm>
              <a:off x="1535112" y="1206500"/>
              <a:ext cx="982663" cy="992188"/>
            </a:xfrm>
            <a:custGeom>
              <a:avLst/>
              <a:gdLst/>
              <a:ahLst/>
              <a:cxnLst>
                <a:cxn ang="0">
                  <a:pos x="wd2" y="hd2"/>
                </a:cxn>
                <a:cxn ang="5400000">
                  <a:pos x="wd2" y="hd2"/>
                </a:cxn>
                <a:cxn ang="10800000">
                  <a:pos x="wd2" y="hd2"/>
                </a:cxn>
                <a:cxn ang="16200000">
                  <a:pos x="wd2" y="hd2"/>
                </a:cxn>
              </a:cxnLst>
              <a:rect l="0" t="0" r="r" b="b"/>
              <a:pathLst>
                <a:path w="21600" h="21600" extrusionOk="0">
                  <a:moveTo>
                    <a:pt x="1256" y="13478"/>
                  </a:moveTo>
                  <a:lnTo>
                    <a:pt x="1256" y="13478"/>
                  </a:lnTo>
                  <a:lnTo>
                    <a:pt x="244" y="12753"/>
                  </a:lnTo>
                  <a:lnTo>
                    <a:pt x="0" y="12269"/>
                  </a:lnTo>
                  <a:lnTo>
                    <a:pt x="244" y="11785"/>
                  </a:lnTo>
                  <a:lnTo>
                    <a:pt x="489" y="11267"/>
                  </a:lnTo>
                  <a:lnTo>
                    <a:pt x="2722" y="9089"/>
                  </a:lnTo>
                  <a:lnTo>
                    <a:pt x="4955" y="7361"/>
                  </a:lnTo>
                  <a:lnTo>
                    <a:pt x="7188" y="5633"/>
                  </a:lnTo>
                  <a:lnTo>
                    <a:pt x="9422" y="4182"/>
                  </a:lnTo>
                  <a:lnTo>
                    <a:pt x="11899" y="2938"/>
                  </a:lnTo>
                  <a:lnTo>
                    <a:pt x="14412" y="1728"/>
                  </a:lnTo>
                  <a:lnTo>
                    <a:pt x="17133" y="726"/>
                  </a:lnTo>
                  <a:lnTo>
                    <a:pt x="20100" y="0"/>
                  </a:lnTo>
                  <a:lnTo>
                    <a:pt x="21111" y="0"/>
                  </a:lnTo>
                  <a:lnTo>
                    <a:pt x="21600" y="484"/>
                  </a:lnTo>
                  <a:lnTo>
                    <a:pt x="21600" y="968"/>
                  </a:lnTo>
                  <a:lnTo>
                    <a:pt x="21600" y="1728"/>
                  </a:lnTo>
                  <a:lnTo>
                    <a:pt x="20344" y="20114"/>
                  </a:lnTo>
                  <a:lnTo>
                    <a:pt x="20100" y="20840"/>
                  </a:lnTo>
                  <a:lnTo>
                    <a:pt x="19611" y="21358"/>
                  </a:lnTo>
                  <a:lnTo>
                    <a:pt x="18878" y="21600"/>
                  </a:lnTo>
                  <a:lnTo>
                    <a:pt x="17866" y="21358"/>
                  </a:lnTo>
                  <a:lnTo>
                    <a:pt x="1256" y="13478"/>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64" name="Shape 264"/>
            <p:cNvSpPr/>
            <p:nvPr/>
          </p:nvSpPr>
          <p:spPr>
            <a:xfrm>
              <a:off x="1185862" y="2174875"/>
              <a:ext cx="925513" cy="1128713"/>
            </a:xfrm>
            <a:custGeom>
              <a:avLst/>
              <a:gdLst/>
              <a:ahLst/>
              <a:cxnLst>
                <a:cxn ang="0">
                  <a:pos x="wd2" y="hd2"/>
                </a:cxn>
                <a:cxn ang="5400000">
                  <a:pos x="wd2" y="hd2"/>
                </a:cxn>
                <a:cxn ang="10800000">
                  <a:pos x="wd2" y="hd2"/>
                </a:cxn>
                <a:cxn ang="16200000">
                  <a:pos x="wd2" y="hd2"/>
                </a:cxn>
              </a:cxnLst>
              <a:rect l="0" t="0" r="r" b="b"/>
              <a:pathLst>
                <a:path w="21600" h="21600" extrusionOk="0">
                  <a:moveTo>
                    <a:pt x="4187" y="21144"/>
                  </a:moveTo>
                  <a:lnTo>
                    <a:pt x="4187" y="21144"/>
                  </a:lnTo>
                  <a:lnTo>
                    <a:pt x="3149" y="21600"/>
                  </a:lnTo>
                  <a:lnTo>
                    <a:pt x="2631" y="21600"/>
                  </a:lnTo>
                  <a:lnTo>
                    <a:pt x="2112" y="21144"/>
                  </a:lnTo>
                  <a:lnTo>
                    <a:pt x="1815" y="20719"/>
                  </a:lnTo>
                  <a:lnTo>
                    <a:pt x="1037" y="18137"/>
                  </a:lnTo>
                  <a:lnTo>
                    <a:pt x="519" y="15767"/>
                  </a:lnTo>
                  <a:lnTo>
                    <a:pt x="259" y="13185"/>
                  </a:lnTo>
                  <a:lnTo>
                    <a:pt x="0" y="10815"/>
                  </a:lnTo>
                  <a:lnTo>
                    <a:pt x="259" y="8415"/>
                  </a:lnTo>
                  <a:lnTo>
                    <a:pt x="519" y="6046"/>
                  </a:lnTo>
                  <a:lnTo>
                    <a:pt x="1037" y="3463"/>
                  </a:lnTo>
                  <a:lnTo>
                    <a:pt x="1815" y="1094"/>
                  </a:lnTo>
                  <a:lnTo>
                    <a:pt x="2371" y="243"/>
                  </a:lnTo>
                  <a:lnTo>
                    <a:pt x="2890" y="0"/>
                  </a:lnTo>
                  <a:lnTo>
                    <a:pt x="3668" y="243"/>
                  </a:lnTo>
                  <a:lnTo>
                    <a:pt x="4187" y="456"/>
                  </a:lnTo>
                  <a:lnTo>
                    <a:pt x="20526" y="9722"/>
                  </a:lnTo>
                  <a:lnTo>
                    <a:pt x="21341" y="10147"/>
                  </a:lnTo>
                  <a:lnTo>
                    <a:pt x="21600" y="10815"/>
                  </a:lnTo>
                  <a:lnTo>
                    <a:pt x="21341" y="11453"/>
                  </a:lnTo>
                  <a:lnTo>
                    <a:pt x="20526" y="12091"/>
                  </a:lnTo>
                  <a:lnTo>
                    <a:pt x="4187" y="21144"/>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65" name="Shape 265"/>
            <p:cNvSpPr/>
            <p:nvPr/>
          </p:nvSpPr>
          <p:spPr>
            <a:xfrm>
              <a:off x="2427287" y="2355850"/>
              <a:ext cx="631826" cy="698501"/>
            </a:xfrm>
            <a:custGeom>
              <a:avLst/>
              <a:gdLst/>
              <a:ahLst/>
              <a:cxnLst>
                <a:cxn ang="0">
                  <a:pos x="wd2" y="hd2"/>
                </a:cxn>
                <a:cxn ang="5400000">
                  <a:pos x="wd2" y="hd2"/>
                </a:cxn>
                <a:cxn ang="10800000">
                  <a:pos x="wd2" y="hd2"/>
                </a:cxn>
                <a:cxn ang="16200000">
                  <a:pos x="wd2" y="hd2"/>
                </a:cxn>
              </a:cxnLst>
              <a:rect l="0" t="0" r="r" b="b"/>
              <a:pathLst>
                <a:path w="21600" h="21600" extrusionOk="0">
                  <a:moveTo>
                    <a:pt x="13134" y="2455"/>
                  </a:moveTo>
                  <a:lnTo>
                    <a:pt x="13134" y="2455"/>
                  </a:lnTo>
                  <a:lnTo>
                    <a:pt x="13514" y="2455"/>
                  </a:lnTo>
                  <a:lnTo>
                    <a:pt x="13893" y="2455"/>
                  </a:lnTo>
                  <a:lnTo>
                    <a:pt x="14273" y="2798"/>
                  </a:lnTo>
                  <a:lnTo>
                    <a:pt x="14653" y="2798"/>
                  </a:lnTo>
                  <a:lnTo>
                    <a:pt x="15033" y="3142"/>
                  </a:lnTo>
                  <a:lnTo>
                    <a:pt x="15793" y="3142"/>
                  </a:lnTo>
                  <a:lnTo>
                    <a:pt x="16227" y="3485"/>
                  </a:lnTo>
                  <a:lnTo>
                    <a:pt x="16607" y="3829"/>
                  </a:lnTo>
                  <a:lnTo>
                    <a:pt x="16987" y="4173"/>
                  </a:lnTo>
                  <a:lnTo>
                    <a:pt x="17367" y="4173"/>
                  </a:lnTo>
                  <a:lnTo>
                    <a:pt x="17747" y="4516"/>
                  </a:lnTo>
                  <a:lnTo>
                    <a:pt x="18127" y="4909"/>
                  </a:lnTo>
                  <a:lnTo>
                    <a:pt x="18507" y="5253"/>
                  </a:lnTo>
                  <a:lnTo>
                    <a:pt x="18886" y="5596"/>
                  </a:lnTo>
                  <a:lnTo>
                    <a:pt x="19266" y="5940"/>
                  </a:lnTo>
                  <a:lnTo>
                    <a:pt x="19701" y="6284"/>
                  </a:lnTo>
                  <a:lnTo>
                    <a:pt x="20080" y="6627"/>
                  </a:lnTo>
                  <a:lnTo>
                    <a:pt x="20080" y="6971"/>
                  </a:lnTo>
                  <a:lnTo>
                    <a:pt x="20460" y="7658"/>
                  </a:lnTo>
                  <a:lnTo>
                    <a:pt x="20460" y="8002"/>
                  </a:lnTo>
                  <a:lnTo>
                    <a:pt x="20840" y="8395"/>
                  </a:lnTo>
                  <a:lnTo>
                    <a:pt x="20840" y="8738"/>
                  </a:lnTo>
                  <a:lnTo>
                    <a:pt x="21220" y="9425"/>
                  </a:lnTo>
                  <a:lnTo>
                    <a:pt x="21220" y="9769"/>
                  </a:lnTo>
                  <a:lnTo>
                    <a:pt x="21220" y="10113"/>
                  </a:lnTo>
                  <a:lnTo>
                    <a:pt x="21600" y="10800"/>
                  </a:lnTo>
                  <a:lnTo>
                    <a:pt x="21600" y="11144"/>
                  </a:lnTo>
                  <a:lnTo>
                    <a:pt x="21600" y="11880"/>
                  </a:lnTo>
                  <a:lnTo>
                    <a:pt x="21600" y="12224"/>
                  </a:lnTo>
                  <a:lnTo>
                    <a:pt x="21600" y="12911"/>
                  </a:lnTo>
                  <a:lnTo>
                    <a:pt x="21220" y="13255"/>
                  </a:lnTo>
                  <a:lnTo>
                    <a:pt x="21220" y="13942"/>
                  </a:lnTo>
                  <a:lnTo>
                    <a:pt x="21220" y="14285"/>
                  </a:lnTo>
                  <a:lnTo>
                    <a:pt x="20840" y="14629"/>
                  </a:lnTo>
                  <a:lnTo>
                    <a:pt x="20840" y="15365"/>
                  </a:lnTo>
                  <a:lnTo>
                    <a:pt x="20460" y="15709"/>
                  </a:lnTo>
                  <a:lnTo>
                    <a:pt x="20460" y="16053"/>
                  </a:lnTo>
                  <a:lnTo>
                    <a:pt x="20080" y="16396"/>
                  </a:lnTo>
                  <a:lnTo>
                    <a:pt x="20080" y="16740"/>
                  </a:lnTo>
                  <a:lnTo>
                    <a:pt x="19701" y="17084"/>
                  </a:lnTo>
                  <a:lnTo>
                    <a:pt x="19266" y="17427"/>
                  </a:lnTo>
                  <a:lnTo>
                    <a:pt x="18886" y="18115"/>
                  </a:lnTo>
                  <a:lnTo>
                    <a:pt x="18507" y="18458"/>
                  </a:lnTo>
                  <a:lnTo>
                    <a:pt x="18127" y="18851"/>
                  </a:lnTo>
                  <a:lnTo>
                    <a:pt x="17747" y="19195"/>
                  </a:lnTo>
                  <a:lnTo>
                    <a:pt x="17367" y="19195"/>
                  </a:lnTo>
                  <a:lnTo>
                    <a:pt x="16987" y="19538"/>
                  </a:lnTo>
                  <a:lnTo>
                    <a:pt x="16607" y="19882"/>
                  </a:lnTo>
                  <a:lnTo>
                    <a:pt x="16227" y="20225"/>
                  </a:lnTo>
                  <a:lnTo>
                    <a:pt x="15793" y="20225"/>
                  </a:lnTo>
                  <a:lnTo>
                    <a:pt x="15033" y="20569"/>
                  </a:lnTo>
                  <a:lnTo>
                    <a:pt x="14653" y="20913"/>
                  </a:lnTo>
                  <a:lnTo>
                    <a:pt x="14273" y="20913"/>
                  </a:lnTo>
                  <a:lnTo>
                    <a:pt x="13893" y="20913"/>
                  </a:lnTo>
                  <a:lnTo>
                    <a:pt x="13134" y="21256"/>
                  </a:lnTo>
                  <a:lnTo>
                    <a:pt x="12754" y="21256"/>
                  </a:lnTo>
                  <a:lnTo>
                    <a:pt x="12320" y="21600"/>
                  </a:lnTo>
                  <a:lnTo>
                    <a:pt x="11940" y="21600"/>
                  </a:lnTo>
                  <a:lnTo>
                    <a:pt x="11180" y="21600"/>
                  </a:lnTo>
                  <a:lnTo>
                    <a:pt x="10800" y="21600"/>
                  </a:lnTo>
                  <a:lnTo>
                    <a:pt x="10420" y="21600"/>
                  </a:lnTo>
                  <a:lnTo>
                    <a:pt x="9660" y="21600"/>
                  </a:lnTo>
                  <a:lnTo>
                    <a:pt x="9280" y="21600"/>
                  </a:lnTo>
                  <a:lnTo>
                    <a:pt x="8466" y="21256"/>
                  </a:lnTo>
                  <a:lnTo>
                    <a:pt x="8086" y="21256"/>
                  </a:lnTo>
                  <a:lnTo>
                    <a:pt x="7327" y="20913"/>
                  </a:lnTo>
                  <a:lnTo>
                    <a:pt x="6947" y="20913"/>
                  </a:lnTo>
                  <a:lnTo>
                    <a:pt x="6567" y="20913"/>
                  </a:lnTo>
                  <a:lnTo>
                    <a:pt x="6187" y="20569"/>
                  </a:lnTo>
                  <a:lnTo>
                    <a:pt x="5807" y="20225"/>
                  </a:lnTo>
                  <a:lnTo>
                    <a:pt x="4993" y="20225"/>
                  </a:lnTo>
                  <a:lnTo>
                    <a:pt x="4613" y="19882"/>
                  </a:lnTo>
                  <a:lnTo>
                    <a:pt x="4233" y="19538"/>
                  </a:lnTo>
                  <a:lnTo>
                    <a:pt x="3853" y="19195"/>
                  </a:lnTo>
                  <a:lnTo>
                    <a:pt x="3473" y="19195"/>
                  </a:lnTo>
                  <a:lnTo>
                    <a:pt x="3093" y="18851"/>
                  </a:lnTo>
                  <a:lnTo>
                    <a:pt x="2714" y="18458"/>
                  </a:lnTo>
                  <a:lnTo>
                    <a:pt x="2714" y="18115"/>
                  </a:lnTo>
                  <a:lnTo>
                    <a:pt x="2334" y="17427"/>
                  </a:lnTo>
                  <a:lnTo>
                    <a:pt x="1899" y="17084"/>
                  </a:lnTo>
                  <a:lnTo>
                    <a:pt x="1520" y="16740"/>
                  </a:lnTo>
                  <a:lnTo>
                    <a:pt x="1520" y="16396"/>
                  </a:lnTo>
                  <a:lnTo>
                    <a:pt x="1140" y="16053"/>
                  </a:lnTo>
                  <a:lnTo>
                    <a:pt x="760" y="15709"/>
                  </a:lnTo>
                  <a:lnTo>
                    <a:pt x="380" y="15365"/>
                  </a:lnTo>
                  <a:lnTo>
                    <a:pt x="380" y="14629"/>
                  </a:lnTo>
                  <a:lnTo>
                    <a:pt x="380" y="14285"/>
                  </a:lnTo>
                  <a:lnTo>
                    <a:pt x="0" y="13942"/>
                  </a:lnTo>
                  <a:lnTo>
                    <a:pt x="0" y="13255"/>
                  </a:lnTo>
                  <a:lnTo>
                    <a:pt x="0" y="12911"/>
                  </a:lnTo>
                  <a:lnTo>
                    <a:pt x="0" y="12224"/>
                  </a:lnTo>
                  <a:lnTo>
                    <a:pt x="0" y="11880"/>
                  </a:lnTo>
                  <a:lnTo>
                    <a:pt x="0" y="11144"/>
                  </a:lnTo>
                  <a:lnTo>
                    <a:pt x="0" y="10800"/>
                  </a:lnTo>
                  <a:lnTo>
                    <a:pt x="0" y="10113"/>
                  </a:lnTo>
                  <a:lnTo>
                    <a:pt x="0" y="9769"/>
                  </a:lnTo>
                  <a:lnTo>
                    <a:pt x="380" y="9425"/>
                  </a:lnTo>
                  <a:lnTo>
                    <a:pt x="380" y="8738"/>
                  </a:lnTo>
                  <a:lnTo>
                    <a:pt x="380" y="8395"/>
                  </a:lnTo>
                  <a:lnTo>
                    <a:pt x="760" y="8002"/>
                  </a:lnTo>
                  <a:lnTo>
                    <a:pt x="1140" y="7658"/>
                  </a:lnTo>
                  <a:lnTo>
                    <a:pt x="1520" y="6971"/>
                  </a:lnTo>
                  <a:lnTo>
                    <a:pt x="1520" y="6627"/>
                  </a:lnTo>
                  <a:lnTo>
                    <a:pt x="1899" y="6284"/>
                  </a:lnTo>
                  <a:lnTo>
                    <a:pt x="2334" y="5940"/>
                  </a:lnTo>
                  <a:lnTo>
                    <a:pt x="2714" y="5596"/>
                  </a:lnTo>
                  <a:lnTo>
                    <a:pt x="2714" y="5253"/>
                  </a:lnTo>
                  <a:lnTo>
                    <a:pt x="3093" y="4909"/>
                  </a:lnTo>
                  <a:lnTo>
                    <a:pt x="3473" y="4516"/>
                  </a:lnTo>
                  <a:lnTo>
                    <a:pt x="3853" y="4173"/>
                  </a:lnTo>
                  <a:lnTo>
                    <a:pt x="4233" y="4173"/>
                  </a:lnTo>
                  <a:lnTo>
                    <a:pt x="4613" y="3829"/>
                  </a:lnTo>
                  <a:lnTo>
                    <a:pt x="4993" y="3485"/>
                  </a:lnTo>
                  <a:lnTo>
                    <a:pt x="5807" y="3142"/>
                  </a:lnTo>
                  <a:lnTo>
                    <a:pt x="6187" y="3142"/>
                  </a:lnTo>
                  <a:lnTo>
                    <a:pt x="6567" y="2798"/>
                  </a:lnTo>
                  <a:lnTo>
                    <a:pt x="6947" y="2798"/>
                  </a:lnTo>
                  <a:lnTo>
                    <a:pt x="7327" y="2455"/>
                  </a:lnTo>
                  <a:lnTo>
                    <a:pt x="7707" y="2455"/>
                  </a:lnTo>
                  <a:lnTo>
                    <a:pt x="8086" y="2455"/>
                  </a:lnTo>
                  <a:lnTo>
                    <a:pt x="8466" y="0"/>
                  </a:lnTo>
                  <a:lnTo>
                    <a:pt x="13134" y="0"/>
                  </a:lnTo>
                  <a:lnTo>
                    <a:pt x="13134" y="2455"/>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66" name="Shape 266"/>
            <p:cNvSpPr/>
            <p:nvPr/>
          </p:nvSpPr>
          <p:spPr>
            <a:xfrm>
              <a:off x="0" y="0"/>
              <a:ext cx="5486400" cy="5467350"/>
            </a:xfrm>
            <a:custGeom>
              <a:avLst/>
              <a:gdLst/>
              <a:ahLst/>
              <a:cxnLst>
                <a:cxn ang="0">
                  <a:pos x="wd2" y="hd2"/>
                </a:cxn>
                <a:cxn ang="5400000">
                  <a:pos x="wd2" y="hd2"/>
                </a:cxn>
                <a:cxn ang="10800000">
                  <a:pos x="wd2" y="hd2"/>
                </a:cxn>
                <a:cxn ang="16200000">
                  <a:pos x="wd2" y="hd2"/>
                </a:cxn>
              </a:cxnLst>
              <a:rect l="0" t="0" r="r" b="b"/>
              <a:pathLst>
                <a:path w="21600" h="21600" extrusionOk="0">
                  <a:moveTo>
                    <a:pt x="12400" y="1825"/>
                  </a:moveTo>
                  <a:lnTo>
                    <a:pt x="12400" y="1825"/>
                  </a:lnTo>
                  <a:lnTo>
                    <a:pt x="12225" y="1781"/>
                  </a:lnTo>
                  <a:lnTo>
                    <a:pt x="12000" y="1737"/>
                  </a:lnTo>
                  <a:lnTo>
                    <a:pt x="11825" y="1737"/>
                  </a:lnTo>
                  <a:lnTo>
                    <a:pt x="11600" y="1693"/>
                  </a:lnTo>
                  <a:lnTo>
                    <a:pt x="11600" y="1468"/>
                  </a:lnTo>
                  <a:lnTo>
                    <a:pt x="11556" y="1292"/>
                  </a:lnTo>
                  <a:lnTo>
                    <a:pt x="11512" y="1066"/>
                  </a:lnTo>
                  <a:lnTo>
                    <a:pt x="11469" y="847"/>
                  </a:lnTo>
                  <a:lnTo>
                    <a:pt x="11425" y="621"/>
                  </a:lnTo>
                  <a:lnTo>
                    <a:pt x="11331" y="445"/>
                  </a:lnTo>
                  <a:lnTo>
                    <a:pt x="11244" y="226"/>
                  </a:lnTo>
                  <a:lnTo>
                    <a:pt x="11156" y="44"/>
                  </a:lnTo>
                  <a:lnTo>
                    <a:pt x="10975" y="0"/>
                  </a:lnTo>
                  <a:lnTo>
                    <a:pt x="10800" y="0"/>
                  </a:lnTo>
                  <a:lnTo>
                    <a:pt x="10625" y="0"/>
                  </a:lnTo>
                  <a:lnTo>
                    <a:pt x="10444" y="44"/>
                  </a:lnTo>
                  <a:lnTo>
                    <a:pt x="10356" y="226"/>
                  </a:lnTo>
                  <a:lnTo>
                    <a:pt x="10225" y="445"/>
                  </a:lnTo>
                  <a:lnTo>
                    <a:pt x="10175" y="621"/>
                  </a:lnTo>
                  <a:lnTo>
                    <a:pt x="10088" y="847"/>
                  </a:lnTo>
                  <a:lnTo>
                    <a:pt x="10044" y="1066"/>
                  </a:lnTo>
                  <a:lnTo>
                    <a:pt x="10044" y="1292"/>
                  </a:lnTo>
                  <a:lnTo>
                    <a:pt x="10000" y="1468"/>
                  </a:lnTo>
                  <a:lnTo>
                    <a:pt x="10000" y="1693"/>
                  </a:lnTo>
                  <a:lnTo>
                    <a:pt x="9825" y="1737"/>
                  </a:lnTo>
                  <a:lnTo>
                    <a:pt x="9600" y="1737"/>
                  </a:lnTo>
                  <a:lnTo>
                    <a:pt x="9425" y="1781"/>
                  </a:lnTo>
                  <a:lnTo>
                    <a:pt x="9200" y="1825"/>
                  </a:lnTo>
                  <a:lnTo>
                    <a:pt x="9156" y="1606"/>
                  </a:lnTo>
                  <a:lnTo>
                    <a:pt x="9069" y="1424"/>
                  </a:lnTo>
                  <a:lnTo>
                    <a:pt x="8975" y="1204"/>
                  </a:lnTo>
                  <a:lnTo>
                    <a:pt x="8888" y="1022"/>
                  </a:lnTo>
                  <a:lnTo>
                    <a:pt x="8756" y="847"/>
                  </a:lnTo>
                  <a:lnTo>
                    <a:pt x="8625" y="621"/>
                  </a:lnTo>
                  <a:lnTo>
                    <a:pt x="8488" y="489"/>
                  </a:lnTo>
                  <a:lnTo>
                    <a:pt x="8312" y="314"/>
                  </a:lnTo>
                  <a:lnTo>
                    <a:pt x="8175" y="314"/>
                  </a:lnTo>
                  <a:lnTo>
                    <a:pt x="8000" y="357"/>
                  </a:lnTo>
                  <a:lnTo>
                    <a:pt x="7775" y="445"/>
                  </a:lnTo>
                  <a:lnTo>
                    <a:pt x="7644" y="489"/>
                  </a:lnTo>
                  <a:lnTo>
                    <a:pt x="7600" y="715"/>
                  </a:lnTo>
                  <a:lnTo>
                    <a:pt x="7556" y="891"/>
                  </a:lnTo>
                  <a:lnTo>
                    <a:pt x="7556" y="1116"/>
                  </a:lnTo>
                  <a:lnTo>
                    <a:pt x="7556" y="1336"/>
                  </a:lnTo>
                  <a:lnTo>
                    <a:pt x="7556" y="1606"/>
                  </a:lnTo>
                  <a:lnTo>
                    <a:pt x="7600" y="1825"/>
                  </a:lnTo>
                  <a:lnTo>
                    <a:pt x="7644" y="2007"/>
                  </a:lnTo>
                  <a:lnTo>
                    <a:pt x="7688" y="2226"/>
                  </a:lnTo>
                  <a:lnTo>
                    <a:pt x="7512" y="2314"/>
                  </a:lnTo>
                  <a:lnTo>
                    <a:pt x="7288" y="2358"/>
                  </a:lnTo>
                  <a:lnTo>
                    <a:pt x="7112" y="2452"/>
                  </a:lnTo>
                  <a:lnTo>
                    <a:pt x="6888" y="2540"/>
                  </a:lnTo>
                  <a:lnTo>
                    <a:pt x="6669" y="2183"/>
                  </a:lnTo>
                  <a:lnTo>
                    <a:pt x="6356" y="1869"/>
                  </a:lnTo>
                  <a:lnTo>
                    <a:pt x="6044" y="1562"/>
                  </a:lnTo>
                  <a:lnTo>
                    <a:pt x="5688" y="1292"/>
                  </a:lnTo>
                  <a:lnTo>
                    <a:pt x="5556" y="1380"/>
                  </a:lnTo>
                  <a:lnTo>
                    <a:pt x="5375" y="1468"/>
                  </a:lnTo>
                  <a:lnTo>
                    <a:pt x="5200" y="1562"/>
                  </a:lnTo>
                  <a:lnTo>
                    <a:pt x="5069" y="1649"/>
                  </a:lnTo>
                  <a:lnTo>
                    <a:pt x="5069" y="1869"/>
                  </a:lnTo>
                  <a:lnTo>
                    <a:pt x="5112" y="2095"/>
                  </a:lnTo>
                  <a:lnTo>
                    <a:pt x="5156" y="2314"/>
                  </a:lnTo>
                  <a:lnTo>
                    <a:pt x="5200" y="2540"/>
                  </a:lnTo>
                  <a:lnTo>
                    <a:pt x="5244" y="2760"/>
                  </a:lnTo>
                  <a:lnTo>
                    <a:pt x="5331" y="2941"/>
                  </a:lnTo>
                  <a:lnTo>
                    <a:pt x="5425" y="3161"/>
                  </a:lnTo>
                  <a:lnTo>
                    <a:pt x="5512" y="3343"/>
                  </a:lnTo>
                  <a:lnTo>
                    <a:pt x="5375" y="3431"/>
                  </a:lnTo>
                  <a:lnTo>
                    <a:pt x="5244" y="3562"/>
                  </a:lnTo>
                  <a:lnTo>
                    <a:pt x="5069" y="3694"/>
                  </a:lnTo>
                  <a:lnTo>
                    <a:pt x="4931" y="3832"/>
                  </a:lnTo>
                  <a:lnTo>
                    <a:pt x="4756" y="3694"/>
                  </a:lnTo>
                  <a:lnTo>
                    <a:pt x="4625" y="3518"/>
                  </a:lnTo>
                  <a:lnTo>
                    <a:pt x="4444" y="3431"/>
                  </a:lnTo>
                  <a:lnTo>
                    <a:pt x="4269" y="3293"/>
                  </a:lnTo>
                  <a:lnTo>
                    <a:pt x="4044" y="3161"/>
                  </a:lnTo>
                  <a:lnTo>
                    <a:pt x="3869" y="3073"/>
                  </a:lnTo>
                  <a:lnTo>
                    <a:pt x="3644" y="2985"/>
                  </a:lnTo>
                  <a:lnTo>
                    <a:pt x="3425" y="2941"/>
                  </a:lnTo>
                  <a:lnTo>
                    <a:pt x="3288" y="3029"/>
                  </a:lnTo>
                  <a:lnTo>
                    <a:pt x="3200" y="3161"/>
                  </a:lnTo>
                  <a:lnTo>
                    <a:pt x="3069" y="3293"/>
                  </a:lnTo>
                  <a:lnTo>
                    <a:pt x="2931" y="3431"/>
                  </a:lnTo>
                  <a:lnTo>
                    <a:pt x="2975" y="3650"/>
                  </a:lnTo>
                  <a:lnTo>
                    <a:pt x="3069" y="3876"/>
                  </a:lnTo>
                  <a:lnTo>
                    <a:pt x="3156" y="4052"/>
                  </a:lnTo>
                  <a:lnTo>
                    <a:pt x="3288" y="4233"/>
                  </a:lnTo>
                  <a:lnTo>
                    <a:pt x="3425" y="4453"/>
                  </a:lnTo>
                  <a:lnTo>
                    <a:pt x="3556" y="4635"/>
                  </a:lnTo>
                  <a:lnTo>
                    <a:pt x="3688" y="4767"/>
                  </a:lnTo>
                  <a:lnTo>
                    <a:pt x="3825" y="4942"/>
                  </a:lnTo>
                  <a:lnTo>
                    <a:pt x="3688" y="5080"/>
                  </a:lnTo>
                  <a:lnTo>
                    <a:pt x="3556" y="5256"/>
                  </a:lnTo>
                  <a:lnTo>
                    <a:pt x="3425" y="5431"/>
                  </a:lnTo>
                  <a:lnTo>
                    <a:pt x="3288" y="5613"/>
                  </a:lnTo>
                  <a:lnTo>
                    <a:pt x="3112" y="5525"/>
                  </a:lnTo>
                  <a:lnTo>
                    <a:pt x="2931" y="5387"/>
                  </a:lnTo>
                  <a:lnTo>
                    <a:pt x="2712" y="5300"/>
                  </a:lnTo>
                  <a:lnTo>
                    <a:pt x="2531" y="5256"/>
                  </a:lnTo>
                  <a:lnTo>
                    <a:pt x="2312" y="5212"/>
                  </a:lnTo>
                  <a:lnTo>
                    <a:pt x="2088" y="5168"/>
                  </a:lnTo>
                  <a:lnTo>
                    <a:pt x="1869" y="5124"/>
                  </a:lnTo>
                  <a:lnTo>
                    <a:pt x="1644" y="5124"/>
                  </a:lnTo>
                  <a:lnTo>
                    <a:pt x="1556" y="5256"/>
                  </a:lnTo>
                  <a:lnTo>
                    <a:pt x="1469" y="5431"/>
                  </a:lnTo>
                  <a:lnTo>
                    <a:pt x="1375" y="5613"/>
                  </a:lnTo>
                  <a:lnTo>
                    <a:pt x="1288" y="5745"/>
                  </a:lnTo>
                  <a:lnTo>
                    <a:pt x="1556" y="6102"/>
                  </a:lnTo>
                  <a:lnTo>
                    <a:pt x="1869" y="6416"/>
                  </a:lnTo>
                  <a:lnTo>
                    <a:pt x="2175" y="6723"/>
                  </a:lnTo>
                  <a:lnTo>
                    <a:pt x="2531" y="6949"/>
                  </a:lnTo>
                  <a:lnTo>
                    <a:pt x="2444" y="7125"/>
                  </a:lnTo>
                  <a:lnTo>
                    <a:pt x="2356" y="7307"/>
                  </a:lnTo>
                  <a:lnTo>
                    <a:pt x="2312" y="7526"/>
                  </a:lnTo>
                  <a:lnTo>
                    <a:pt x="2225" y="7702"/>
                  </a:lnTo>
                  <a:lnTo>
                    <a:pt x="2000" y="7658"/>
                  </a:lnTo>
                  <a:lnTo>
                    <a:pt x="1825" y="7614"/>
                  </a:lnTo>
                  <a:lnTo>
                    <a:pt x="1600" y="7614"/>
                  </a:lnTo>
                  <a:lnTo>
                    <a:pt x="1375" y="7570"/>
                  </a:lnTo>
                  <a:lnTo>
                    <a:pt x="1156" y="7570"/>
                  </a:lnTo>
                  <a:lnTo>
                    <a:pt x="931" y="7614"/>
                  </a:lnTo>
                  <a:lnTo>
                    <a:pt x="712" y="7658"/>
                  </a:lnTo>
                  <a:lnTo>
                    <a:pt x="488" y="7702"/>
                  </a:lnTo>
                  <a:lnTo>
                    <a:pt x="444" y="7840"/>
                  </a:lnTo>
                  <a:lnTo>
                    <a:pt x="356" y="8015"/>
                  </a:lnTo>
                  <a:lnTo>
                    <a:pt x="312" y="8197"/>
                  </a:lnTo>
                  <a:lnTo>
                    <a:pt x="312" y="8373"/>
                  </a:lnTo>
                  <a:lnTo>
                    <a:pt x="488" y="8505"/>
                  </a:lnTo>
                  <a:lnTo>
                    <a:pt x="625" y="8643"/>
                  </a:lnTo>
                  <a:lnTo>
                    <a:pt x="844" y="8774"/>
                  </a:lnTo>
                  <a:lnTo>
                    <a:pt x="1025" y="8906"/>
                  </a:lnTo>
                  <a:lnTo>
                    <a:pt x="1200" y="8994"/>
                  </a:lnTo>
                  <a:lnTo>
                    <a:pt x="1425" y="9088"/>
                  </a:lnTo>
                  <a:lnTo>
                    <a:pt x="1600" y="9176"/>
                  </a:lnTo>
                  <a:lnTo>
                    <a:pt x="1825" y="9220"/>
                  </a:lnTo>
                  <a:lnTo>
                    <a:pt x="1775" y="9395"/>
                  </a:lnTo>
                  <a:lnTo>
                    <a:pt x="1775" y="9621"/>
                  </a:lnTo>
                  <a:lnTo>
                    <a:pt x="1731" y="9797"/>
                  </a:lnTo>
                  <a:lnTo>
                    <a:pt x="1688" y="10022"/>
                  </a:lnTo>
                  <a:lnTo>
                    <a:pt x="1469" y="10022"/>
                  </a:lnTo>
                  <a:lnTo>
                    <a:pt x="1288" y="10066"/>
                  </a:lnTo>
                  <a:lnTo>
                    <a:pt x="1069" y="10066"/>
                  </a:lnTo>
                  <a:lnTo>
                    <a:pt x="844" y="10110"/>
                  </a:lnTo>
                  <a:lnTo>
                    <a:pt x="625" y="10198"/>
                  </a:lnTo>
                  <a:lnTo>
                    <a:pt x="444" y="10242"/>
                  </a:lnTo>
                  <a:lnTo>
                    <a:pt x="225" y="10380"/>
                  </a:lnTo>
                  <a:lnTo>
                    <a:pt x="44" y="10468"/>
                  </a:lnTo>
                  <a:lnTo>
                    <a:pt x="0" y="10599"/>
                  </a:lnTo>
                  <a:lnTo>
                    <a:pt x="0" y="10775"/>
                  </a:lnTo>
                  <a:lnTo>
                    <a:pt x="0" y="11001"/>
                  </a:lnTo>
                  <a:lnTo>
                    <a:pt x="44" y="11132"/>
                  </a:lnTo>
                  <a:lnTo>
                    <a:pt x="225" y="11220"/>
                  </a:lnTo>
                  <a:lnTo>
                    <a:pt x="444" y="11358"/>
                  </a:lnTo>
                  <a:lnTo>
                    <a:pt x="625" y="11402"/>
                  </a:lnTo>
                  <a:lnTo>
                    <a:pt x="844" y="11490"/>
                  </a:lnTo>
                  <a:lnTo>
                    <a:pt x="1069" y="11534"/>
                  </a:lnTo>
                  <a:lnTo>
                    <a:pt x="1288" y="11534"/>
                  </a:lnTo>
                  <a:lnTo>
                    <a:pt x="1469" y="11578"/>
                  </a:lnTo>
                  <a:lnTo>
                    <a:pt x="1688" y="11578"/>
                  </a:lnTo>
                  <a:lnTo>
                    <a:pt x="1731" y="11803"/>
                  </a:lnTo>
                  <a:lnTo>
                    <a:pt x="1775" y="11979"/>
                  </a:lnTo>
                  <a:lnTo>
                    <a:pt x="1775" y="12205"/>
                  </a:lnTo>
                  <a:lnTo>
                    <a:pt x="1825" y="12424"/>
                  </a:lnTo>
                  <a:lnTo>
                    <a:pt x="1600" y="12468"/>
                  </a:lnTo>
                  <a:lnTo>
                    <a:pt x="1425" y="12556"/>
                  </a:lnTo>
                  <a:lnTo>
                    <a:pt x="1200" y="12650"/>
                  </a:lnTo>
                  <a:lnTo>
                    <a:pt x="1025" y="12738"/>
                  </a:lnTo>
                  <a:lnTo>
                    <a:pt x="844" y="12870"/>
                  </a:lnTo>
                  <a:lnTo>
                    <a:pt x="625" y="13008"/>
                  </a:lnTo>
                  <a:lnTo>
                    <a:pt x="488" y="13139"/>
                  </a:lnTo>
                  <a:lnTo>
                    <a:pt x="312" y="13271"/>
                  </a:lnTo>
                  <a:lnTo>
                    <a:pt x="356" y="13453"/>
                  </a:lnTo>
                  <a:lnTo>
                    <a:pt x="400" y="13629"/>
                  </a:lnTo>
                  <a:lnTo>
                    <a:pt x="444" y="13804"/>
                  </a:lnTo>
                  <a:lnTo>
                    <a:pt x="488" y="13942"/>
                  </a:lnTo>
                  <a:lnTo>
                    <a:pt x="712" y="13986"/>
                  </a:lnTo>
                  <a:lnTo>
                    <a:pt x="931" y="14030"/>
                  </a:lnTo>
                  <a:lnTo>
                    <a:pt x="1156" y="14074"/>
                  </a:lnTo>
                  <a:lnTo>
                    <a:pt x="1375" y="14074"/>
                  </a:lnTo>
                  <a:lnTo>
                    <a:pt x="1600" y="14030"/>
                  </a:lnTo>
                  <a:lnTo>
                    <a:pt x="1825" y="14030"/>
                  </a:lnTo>
                  <a:lnTo>
                    <a:pt x="2000" y="13986"/>
                  </a:lnTo>
                  <a:lnTo>
                    <a:pt x="2225" y="13942"/>
                  </a:lnTo>
                  <a:lnTo>
                    <a:pt x="2312" y="14118"/>
                  </a:lnTo>
                  <a:lnTo>
                    <a:pt x="2400" y="14293"/>
                  </a:lnTo>
                  <a:lnTo>
                    <a:pt x="2444" y="14519"/>
                  </a:lnTo>
                  <a:lnTo>
                    <a:pt x="2531" y="14695"/>
                  </a:lnTo>
                  <a:lnTo>
                    <a:pt x="2175" y="14921"/>
                  </a:lnTo>
                  <a:lnTo>
                    <a:pt x="1869" y="15184"/>
                  </a:lnTo>
                  <a:lnTo>
                    <a:pt x="1556" y="15541"/>
                  </a:lnTo>
                  <a:lnTo>
                    <a:pt x="1331" y="15899"/>
                  </a:lnTo>
                  <a:lnTo>
                    <a:pt x="1375" y="16031"/>
                  </a:lnTo>
                  <a:lnTo>
                    <a:pt x="1469" y="16213"/>
                  </a:lnTo>
                  <a:lnTo>
                    <a:pt x="1556" y="16344"/>
                  </a:lnTo>
                  <a:lnTo>
                    <a:pt x="1644" y="16476"/>
                  </a:lnTo>
                  <a:lnTo>
                    <a:pt x="1869" y="16476"/>
                  </a:lnTo>
                  <a:lnTo>
                    <a:pt x="2088" y="16476"/>
                  </a:lnTo>
                  <a:lnTo>
                    <a:pt x="2312" y="16432"/>
                  </a:lnTo>
                  <a:lnTo>
                    <a:pt x="2531" y="16388"/>
                  </a:lnTo>
                  <a:lnTo>
                    <a:pt x="2756" y="16300"/>
                  </a:lnTo>
                  <a:lnTo>
                    <a:pt x="2931" y="16213"/>
                  </a:lnTo>
                  <a:lnTo>
                    <a:pt x="3156" y="16125"/>
                  </a:lnTo>
                  <a:lnTo>
                    <a:pt x="3331" y="16031"/>
                  </a:lnTo>
                  <a:lnTo>
                    <a:pt x="3425" y="16213"/>
                  </a:lnTo>
                  <a:lnTo>
                    <a:pt x="3556" y="16344"/>
                  </a:lnTo>
                  <a:lnTo>
                    <a:pt x="3688" y="16520"/>
                  </a:lnTo>
                  <a:lnTo>
                    <a:pt x="3825" y="16702"/>
                  </a:lnTo>
                  <a:lnTo>
                    <a:pt x="3688" y="16833"/>
                  </a:lnTo>
                  <a:lnTo>
                    <a:pt x="3556" y="17015"/>
                  </a:lnTo>
                  <a:lnTo>
                    <a:pt x="3425" y="17191"/>
                  </a:lnTo>
                  <a:lnTo>
                    <a:pt x="3288" y="17367"/>
                  </a:lnTo>
                  <a:lnTo>
                    <a:pt x="3200" y="17548"/>
                  </a:lnTo>
                  <a:lnTo>
                    <a:pt x="3112" y="17768"/>
                  </a:lnTo>
                  <a:lnTo>
                    <a:pt x="3025" y="17950"/>
                  </a:lnTo>
                  <a:lnTo>
                    <a:pt x="2931" y="18169"/>
                  </a:lnTo>
                  <a:lnTo>
                    <a:pt x="3069" y="18307"/>
                  </a:lnTo>
                  <a:lnTo>
                    <a:pt x="3200" y="18439"/>
                  </a:lnTo>
                  <a:lnTo>
                    <a:pt x="3288" y="18571"/>
                  </a:lnTo>
                  <a:lnTo>
                    <a:pt x="3425" y="18659"/>
                  </a:lnTo>
                  <a:lnTo>
                    <a:pt x="3644" y="18615"/>
                  </a:lnTo>
                  <a:lnTo>
                    <a:pt x="3869" y="18527"/>
                  </a:lnTo>
                  <a:lnTo>
                    <a:pt x="4044" y="18439"/>
                  </a:lnTo>
                  <a:lnTo>
                    <a:pt x="4269" y="18351"/>
                  </a:lnTo>
                  <a:lnTo>
                    <a:pt x="4444" y="18213"/>
                  </a:lnTo>
                  <a:lnTo>
                    <a:pt x="4625" y="18082"/>
                  </a:lnTo>
                  <a:lnTo>
                    <a:pt x="4756" y="17950"/>
                  </a:lnTo>
                  <a:lnTo>
                    <a:pt x="4931" y="17812"/>
                  </a:lnTo>
                  <a:lnTo>
                    <a:pt x="5112" y="17950"/>
                  </a:lnTo>
                  <a:lnTo>
                    <a:pt x="5288" y="18082"/>
                  </a:lnTo>
                  <a:lnTo>
                    <a:pt x="5425" y="18213"/>
                  </a:lnTo>
                  <a:lnTo>
                    <a:pt x="5600" y="18307"/>
                  </a:lnTo>
                  <a:lnTo>
                    <a:pt x="5512" y="18483"/>
                  </a:lnTo>
                  <a:lnTo>
                    <a:pt x="5425" y="18702"/>
                  </a:lnTo>
                  <a:lnTo>
                    <a:pt x="5331" y="18884"/>
                  </a:lnTo>
                  <a:lnTo>
                    <a:pt x="5288" y="19104"/>
                  </a:lnTo>
                  <a:lnTo>
                    <a:pt x="5244" y="19330"/>
                  </a:lnTo>
                  <a:lnTo>
                    <a:pt x="5200" y="19549"/>
                  </a:lnTo>
                  <a:lnTo>
                    <a:pt x="5156" y="19775"/>
                  </a:lnTo>
                  <a:lnTo>
                    <a:pt x="5156" y="19994"/>
                  </a:lnTo>
                  <a:lnTo>
                    <a:pt x="5288" y="20089"/>
                  </a:lnTo>
                  <a:lnTo>
                    <a:pt x="5425" y="20176"/>
                  </a:lnTo>
                  <a:lnTo>
                    <a:pt x="5600" y="20264"/>
                  </a:lnTo>
                  <a:lnTo>
                    <a:pt x="5731" y="20352"/>
                  </a:lnTo>
                  <a:lnTo>
                    <a:pt x="6088" y="20089"/>
                  </a:lnTo>
                  <a:lnTo>
                    <a:pt x="6444" y="19775"/>
                  </a:lnTo>
                  <a:lnTo>
                    <a:pt x="6712" y="19461"/>
                  </a:lnTo>
                  <a:lnTo>
                    <a:pt x="6975" y="19104"/>
                  </a:lnTo>
                  <a:lnTo>
                    <a:pt x="7156" y="19198"/>
                  </a:lnTo>
                  <a:lnTo>
                    <a:pt x="7331" y="19242"/>
                  </a:lnTo>
                  <a:lnTo>
                    <a:pt x="7512" y="19330"/>
                  </a:lnTo>
                  <a:lnTo>
                    <a:pt x="7688" y="19417"/>
                  </a:lnTo>
                  <a:lnTo>
                    <a:pt x="7644" y="19593"/>
                  </a:lnTo>
                  <a:lnTo>
                    <a:pt x="7600" y="19819"/>
                  </a:lnTo>
                  <a:lnTo>
                    <a:pt x="7600" y="20038"/>
                  </a:lnTo>
                  <a:lnTo>
                    <a:pt x="7556" y="20264"/>
                  </a:lnTo>
                  <a:lnTo>
                    <a:pt x="7556" y="20484"/>
                  </a:lnTo>
                  <a:lnTo>
                    <a:pt x="7600" y="20709"/>
                  </a:lnTo>
                  <a:lnTo>
                    <a:pt x="7644" y="20885"/>
                  </a:lnTo>
                  <a:lnTo>
                    <a:pt x="7688" y="21111"/>
                  </a:lnTo>
                  <a:lnTo>
                    <a:pt x="7825" y="21155"/>
                  </a:lnTo>
                  <a:lnTo>
                    <a:pt x="8000" y="21243"/>
                  </a:lnTo>
                  <a:lnTo>
                    <a:pt x="8175" y="21286"/>
                  </a:lnTo>
                  <a:lnTo>
                    <a:pt x="8356" y="21330"/>
                  </a:lnTo>
                  <a:lnTo>
                    <a:pt x="8488" y="21155"/>
                  </a:lnTo>
                  <a:lnTo>
                    <a:pt x="8625" y="20979"/>
                  </a:lnTo>
                  <a:lnTo>
                    <a:pt x="8756" y="20797"/>
                  </a:lnTo>
                  <a:lnTo>
                    <a:pt x="8888" y="20622"/>
                  </a:lnTo>
                  <a:lnTo>
                    <a:pt x="8975" y="20396"/>
                  </a:lnTo>
                  <a:lnTo>
                    <a:pt x="9069" y="20220"/>
                  </a:lnTo>
                  <a:lnTo>
                    <a:pt x="9156" y="19994"/>
                  </a:lnTo>
                  <a:lnTo>
                    <a:pt x="9200" y="19819"/>
                  </a:lnTo>
                  <a:lnTo>
                    <a:pt x="9425" y="19863"/>
                  </a:lnTo>
                  <a:lnTo>
                    <a:pt x="9600" y="19863"/>
                  </a:lnTo>
                  <a:lnTo>
                    <a:pt x="9825" y="19907"/>
                  </a:lnTo>
                  <a:lnTo>
                    <a:pt x="10044" y="19907"/>
                  </a:lnTo>
                  <a:lnTo>
                    <a:pt x="10044" y="20132"/>
                  </a:lnTo>
                  <a:lnTo>
                    <a:pt x="10088" y="20308"/>
                  </a:lnTo>
                  <a:lnTo>
                    <a:pt x="10088" y="20534"/>
                  </a:lnTo>
                  <a:lnTo>
                    <a:pt x="10131" y="20753"/>
                  </a:lnTo>
                  <a:lnTo>
                    <a:pt x="10225" y="20979"/>
                  </a:lnTo>
                  <a:lnTo>
                    <a:pt x="10269" y="21199"/>
                  </a:lnTo>
                  <a:lnTo>
                    <a:pt x="10400" y="21424"/>
                  </a:lnTo>
                  <a:lnTo>
                    <a:pt x="10488" y="21600"/>
                  </a:lnTo>
                  <a:lnTo>
                    <a:pt x="10625" y="21600"/>
                  </a:lnTo>
                  <a:lnTo>
                    <a:pt x="10844" y="21600"/>
                  </a:lnTo>
                  <a:lnTo>
                    <a:pt x="11025" y="21600"/>
                  </a:lnTo>
                  <a:lnTo>
                    <a:pt x="11156" y="21600"/>
                  </a:lnTo>
                  <a:lnTo>
                    <a:pt x="11244" y="21424"/>
                  </a:lnTo>
                  <a:lnTo>
                    <a:pt x="11375" y="21199"/>
                  </a:lnTo>
                  <a:lnTo>
                    <a:pt x="11425" y="21023"/>
                  </a:lnTo>
                  <a:lnTo>
                    <a:pt x="11512" y="20797"/>
                  </a:lnTo>
                  <a:lnTo>
                    <a:pt x="11556" y="20578"/>
                  </a:lnTo>
                  <a:lnTo>
                    <a:pt x="11556" y="20352"/>
                  </a:lnTo>
                  <a:lnTo>
                    <a:pt x="11600" y="20132"/>
                  </a:lnTo>
                  <a:lnTo>
                    <a:pt x="11600" y="19907"/>
                  </a:lnTo>
                  <a:lnTo>
                    <a:pt x="11825" y="19907"/>
                  </a:lnTo>
                  <a:lnTo>
                    <a:pt x="12000" y="19863"/>
                  </a:lnTo>
                  <a:lnTo>
                    <a:pt x="12225" y="19863"/>
                  </a:lnTo>
                  <a:lnTo>
                    <a:pt x="12400" y="19819"/>
                  </a:lnTo>
                  <a:lnTo>
                    <a:pt x="12444" y="19994"/>
                  </a:lnTo>
                  <a:lnTo>
                    <a:pt x="12531" y="20220"/>
                  </a:lnTo>
                  <a:lnTo>
                    <a:pt x="12625" y="20396"/>
                  </a:lnTo>
                  <a:lnTo>
                    <a:pt x="12712" y="20622"/>
                  </a:lnTo>
                  <a:lnTo>
                    <a:pt x="12844" y="20797"/>
                  </a:lnTo>
                  <a:lnTo>
                    <a:pt x="12975" y="20979"/>
                  </a:lnTo>
                  <a:lnTo>
                    <a:pt x="13112" y="21155"/>
                  </a:lnTo>
                  <a:lnTo>
                    <a:pt x="13244" y="21330"/>
                  </a:lnTo>
                  <a:lnTo>
                    <a:pt x="13425" y="21286"/>
                  </a:lnTo>
                  <a:lnTo>
                    <a:pt x="13600" y="21243"/>
                  </a:lnTo>
                  <a:lnTo>
                    <a:pt x="13775" y="21199"/>
                  </a:lnTo>
                  <a:lnTo>
                    <a:pt x="13912" y="21155"/>
                  </a:lnTo>
                  <a:lnTo>
                    <a:pt x="13956" y="20929"/>
                  </a:lnTo>
                  <a:lnTo>
                    <a:pt x="14000" y="20709"/>
                  </a:lnTo>
                  <a:lnTo>
                    <a:pt x="14044" y="20484"/>
                  </a:lnTo>
                  <a:lnTo>
                    <a:pt x="14044" y="20264"/>
                  </a:lnTo>
                  <a:lnTo>
                    <a:pt x="14000" y="20038"/>
                  </a:lnTo>
                  <a:lnTo>
                    <a:pt x="14000" y="19819"/>
                  </a:lnTo>
                  <a:lnTo>
                    <a:pt x="13956" y="19643"/>
                  </a:lnTo>
                  <a:lnTo>
                    <a:pt x="13912" y="19417"/>
                  </a:lnTo>
                  <a:lnTo>
                    <a:pt x="14088" y="19330"/>
                  </a:lnTo>
                  <a:lnTo>
                    <a:pt x="14312" y="19242"/>
                  </a:lnTo>
                  <a:lnTo>
                    <a:pt x="14488" y="19148"/>
                  </a:lnTo>
                  <a:lnTo>
                    <a:pt x="14669" y="19060"/>
                  </a:lnTo>
                  <a:lnTo>
                    <a:pt x="14888" y="19417"/>
                  </a:lnTo>
                  <a:lnTo>
                    <a:pt x="15200" y="19731"/>
                  </a:lnTo>
                  <a:lnTo>
                    <a:pt x="15512" y="20038"/>
                  </a:lnTo>
                  <a:lnTo>
                    <a:pt x="15869" y="20308"/>
                  </a:lnTo>
                  <a:lnTo>
                    <a:pt x="16000" y="20220"/>
                  </a:lnTo>
                  <a:lnTo>
                    <a:pt x="16175" y="20132"/>
                  </a:lnTo>
                  <a:lnTo>
                    <a:pt x="16356" y="20038"/>
                  </a:lnTo>
                  <a:lnTo>
                    <a:pt x="16488" y="19951"/>
                  </a:lnTo>
                  <a:lnTo>
                    <a:pt x="16488" y="19731"/>
                  </a:lnTo>
                  <a:lnTo>
                    <a:pt x="16444" y="19505"/>
                  </a:lnTo>
                  <a:lnTo>
                    <a:pt x="16400" y="19286"/>
                  </a:lnTo>
                  <a:lnTo>
                    <a:pt x="16356" y="19060"/>
                  </a:lnTo>
                  <a:lnTo>
                    <a:pt x="16312" y="18884"/>
                  </a:lnTo>
                  <a:lnTo>
                    <a:pt x="16225" y="18659"/>
                  </a:lnTo>
                  <a:lnTo>
                    <a:pt x="16131" y="18483"/>
                  </a:lnTo>
                  <a:lnTo>
                    <a:pt x="16044" y="18307"/>
                  </a:lnTo>
                  <a:lnTo>
                    <a:pt x="16175" y="18169"/>
                  </a:lnTo>
                  <a:lnTo>
                    <a:pt x="16356" y="18038"/>
                  </a:lnTo>
                  <a:lnTo>
                    <a:pt x="16488" y="17906"/>
                  </a:lnTo>
                  <a:lnTo>
                    <a:pt x="16669" y="17812"/>
                  </a:lnTo>
                  <a:lnTo>
                    <a:pt x="16800" y="17950"/>
                  </a:lnTo>
                  <a:lnTo>
                    <a:pt x="16975" y="18082"/>
                  </a:lnTo>
                  <a:lnTo>
                    <a:pt x="17156" y="18213"/>
                  </a:lnTo>
                  <a:lnTo>
                    <a:pt x="17331" y="18307"/>
                  </a:lnTo>
                  <a:lnTo>
                    <a:pt x="17512" y="18439"/>
                  </a:lnTo>
                  <a:lnTo>
                    <a:pt x="17731" y="18527"/>
                  </a:lnTo>
                  <a:lnTo>
                    <a:pt x="17912" y="18615"/>
                  </a:lnTo>
                  <a:lnTo>
                    <a:pt x="18131" y="18659"/>
                  </a:lnTo>
                  <a:lnTo>
                    <a:pt x="18269" y="18571"/>
                  </a:lnTo>
                  <a:lnTo>
                    <a:pt x="18400" y="18439"/>
                  </a:lnTo>
                  <a:lnTo>
                    <a:pt x="18531" y="18307"/>
                  </a:lnTo>
                  <a:lnTo>
                    <a:pt x="18625" y="18169"/>
                  </a:lnTo>
                  <a:lnTo>
                    <a:pt x="18575" y="17950"/>
                  </a:lnTo>
                  <a:lnTo>
                    <a:pt x="18488" y="17724"/>
                  </a:lnTo>
                  <a:lnTo>
                    <a:pt x="18400" y="17548"/>
                  </a:lnTo>
                  <a:lnTo>
                    <a:pt x="18269" y="17367"/>
                  </a:lnTo>
                  <a:lnTo>
                    <a:pt x="18175" y="17191"/>
                  </a:lnTo>
                  <a:lnTo>
                    <a:pt x="18044" y="17015"/>
                  </a:lnTo>
                  <a:lnTo>
                    <a:pt x="17912" y="16833"/>
                  </a:lnTo>
                  <a:lnTo>
                    <a:pt x="17775" y="16702"/>
                  </a:lnTo>
                  <a:lnTo>
                    <a:pt x="17912" y="16520"/>
                  </a:lnTo>
                  <a:lnTo>
                    <a:pt x="18044" y="16344"/>
                  </a:lnTo>
                  <a:lnTo>
                    <a:pt x="18131" y="16213"/>
                  </a:lnTo>
                  <a:lnTo>
                    <a:pt x="18269" y="16031"/>
                  </a:lnTo>
                  <a:lnTo>
                    <a:pt x="18444" y="16125"/>
                  </a:lnTo>
                  <a:lnTo>
                    <a:pt x="18669" y="16213"/>
                  </a:lnTo>
                  <a:lnTo>
                    <a:pt x="18844" y="16300"/>
                  </a:lnTo>
                  <a:lnTo>
                    <a:pt x="19069" y="16344"/>
                  </a:lnTo>
                  <a:lnTo>
                    <a:pt x="19288" y="16388"/>
                  </a:lnTo>
                  <a:lnTo>
                    <a:pt x="19512" y="16432"/>
                  </a:lnTo>
                  <a:lnTo>
                    <a:pt x="19731" y="16476"/>
                  </a:lnTo>
                  <a:lnTo>
                    <a:pt x="19956" y="16476"/>
                  </a:lnTo>
                  <a:lnTo>
                    <a:pt x="20044" y="16344"/>
                  </a:lnTo>
                  <a:lnTo>
                    <a:pt x="20131" y="16169"/>
                  </a:lnTo>
                  <a:lnTo>
                    <a:pt x="20225" y="16031"/>
                  </a:lnTo>
                  <a:lnTo>
                    <a:pt x="20269" y="15899"/>
                  </a:lnTo>
                  <a:lnTo>
                    <a:pt x="20044" y="15498"/>
                  </a:lnTo>
                  <a:lnTo>
                    <a:pt x="19731" y="15184"/>
                  </a:lnTo>
                  <a:lnTo>
                    <a:pt x="19425" y="14877"/>
                  </a:lnTo>
                  <a:lnTo>
                    <a:pt x="19069" y="14651"/>
                  </a:lnTo>
                  <a:lnTo>
                    <a:pt x="19156" y="14475"/>
                  </a:lnTo>
                  <a:lnTo>
                    <a:pt x="19244" y="14293"/>
                  </a:lnTo>
                  <a:lnTo>
                    <a:pt x="19288" y="14118"/>
                  </a:lnTo>
                  <a:lnTo>
                    <a:pt x="19375" y="13942"/>
                  </a:lnTo>
                  <a:lnTo>
                    <a:pt x="19556" y="13986"/>
                  </a:lnTo>
                  <a:lnTo>
                    <a:pt x="19775" y="14030"/>
                  </a:lnTo>
                  <a:lnTo>
                    <a:pt x="20000" y="14030"/>
                  </a:lnTo>
                  <a:lnTo>
                    <a:pt x="20225" y="14030"/>
                  </a:lnTo>
                  <a:lnTo>
                    <a:pt x="20444" y="14030"/>
                  </a:lnTo>
                  <a:lnTo>
                    <a:pt x="20669" y="14030"/>
                  </a:lnTo>
                  <a:lnTo>
                    <a:pt x="20888" y="13986"/>
                  </a:lnTo>
                  <a:lnTo>
                    <a:pt x="21112" y="13942"/>
                  </a:lnTo>
                  <a:lnTo>
                    <a:pt x="21156" y="13804"/>
                  </a:lnTo>
                  <a:lnTo>
                    <a:pt x="21200" y="13585"/>
                  </a:lnTo>
                  <a:lnTo>
                    <a:pt x="21244" y="13403"/>
                  </a:lnTo>
                  <a:lnTo>
                    <a:pt x="21288" y="13271"/>
                  </a:lnTo>
                  <a:lnTo>
                    <a:pt x="21112" y="13095"/>
                  </a:lnTo>
                  <a:lnTo>
                    <a:pt x="20931" y="12957"/>
                  </a:lnTo>
                  <a:lnTo>
                    <a:pt x="20756" y="12826"/>
                  </a:lnTo>
                  <a:lnTo>
                    <a:pt x="20575" y="12738"/>
                  </a:lnTo>
                  <a:lnTo>
                    <a:pt x="20356" y="12650"/>
                  </a:lnTo>
                  <a:lnTo>
                    <a:pt x="20175" y="12556"/>
                  </a:lnTo>
                  <a:lnTo>
                    <a:pt x="19956" y="12468"/>
                  </a:lnTo>
                  <a:lnTo>
                    <a:pt x="19775" y="12424"/>
                  </a:lnTo>
                  <a:lnTo>
                    <a:pt x="19825" y="12205"/>
                  </a:lnTo>
                  <a:lnTo>
                    <a:pt x="19825" y="12023"/>
                  </a:lnTo>
                  <a:lnTo>
                    <a:pt x="19869" y="11803"/>
                  </a:lnTo>
                  <a:lnTo>
                    <a:pt x="19869" y="11622"/>
                  </a:lnTo>
                  <a:lnTo>
                    <a:pt x="20088" y="11622"/>
                  </a:lnTo>
                  <a:lnTo>
                    <a:pt x="20312" y="11578"/>
                  </a:lnTo>
                  <a:lnTo>
                    <a:pt x="20531" y="11578"/>
                  </a:lnTo>
                  <a:lnTo>
                    <a:pt x="20756" y="11534"/>
                  </a:lnTo>
                  <a:lnTo>
                    <a:pt x="20975" y="11446"/>
                  </a:lnTo>
                  <a:lnTo>
                    <a:pt x="21156" y="11402"/>
                  </a:lnTo>
                  <a:lnTo>
                    <a:pt x="21375" y="11270"/>
                  </a:lnTo>
                  <a:lnTo>
                    <a:pt x="21556" y="11176"/>
                  </a:lnTo>
                  <a:lnTo>
                    <a:pt x="21600" y="11001"/>
                  </a:lnTo>
                  <a:lnTo>
                    <a:pt x="21600" y="10825"/>
                  </a:lnTo>
                  <a:lnTo>
                    <a:pt x="21600" y="10643"/>
                  </a:lnTo>
                  <a:lnTo>
                    <a:pt x="21556" y="10468"/>
                  </a:lnTo>
                  <a:lnTo>
                    <a:pt x="21375" y="10380"/>
                  </a:lnTo>
                  <a:lnTo>
                    <a:pt x="21156" y="10286"/>
                  </a:lnTo>
                  <a:lnTo>
                    <a:pt x="20975" y="10198"/>
                  </a:lnTo>
                  <a:lnTo>
                    <a:pt x="20756" y="10154"/>
                  </a:lnTo>
                  <a:lnTo>
                    <a:pt x="20531" y="10110"/>
                  </a:lnTo>
                  <a:lnTo>
                    <a:pt x="20312" y="10066"/>
                  </a:lnTo>
                  <a:lnTo>
                    <a:pt x="20088" y="10022"/>
                  </a:lnTo>
                  <a:lnTo>
                    <a:pt x="19869" y="10022"/>
                  </a:lnTo>
                  <a:lnTo>
                    <a:pt x="19869" y="9797"/>
                  </a:lnTo>
                  <a:lnTo>
                    <a:pt x="19825" y="9621"/>
                  </a:lnTo>
                  <a:lnTo>
                    <a:pt x="19825" y="9395"/>
                  </a:lnTo>
                  <a:lnTo>
                    <a:pt x="19775" y="9220"/>
                  </a:lnTo>
                  <a:lnTo>
                    <a:pt x="20000" y="9176"/>
                  </a:lnTo>
                  <a:lnTo>
                    <a:pt x="20175" y="9088"/>
                  </a:lnTo>
                  <a:lnTo>
                    <a:pt x="20400" y="8994"/>
                  </a:lnTo>
                  <a:lnTo>
                    <a:pt x="20575" y="8906"/>
                  </a:lnTo>
                  <a:lnTo>
                    <a:pt x="20756" y="8818"/>
                  </a:lnTo>
                  <a:lnTo>
                    <a:pt x="20975" y="8686"/>
                  </a:lnTo>
                  <a:lnTo>
                    <a:pt x="21112" y="8548"/>
                  </a:lnTo>
                  <a:lnTo>
                    <a:pt x="21288" y="8373"/>
                  </a:lnTo>
                  <a:lnTo>
                    <a:pt x="21244" y="8241"/>
                  </a:lnTo>
                  <a:lnTo>
                    <a:pt x="21200" y="8015"/>
                  </a:lnTo>
                  <a:lnTo>
                    <a:pt x="21156" y="7840"/>
                  </a:lnTo>
                  <a:lnTo>
                    <a:pt x="21112" y="7702"/>
                  </a:lnTo>
                  <a:lnTo>
                    <a:pt x="20888" y="7658"/>
                  </a:lnTo>
                  <a:lnTo>
                    <a:pt x="20669" y="7614"/>
                  </a:lnTo>
                  <a:lnTo>
                    <a:pt x="20444" y="7570"/>
                  </a:lnTo>
                  <a:lnTo>
                    <a:pt x="20225" y="7570"/>
                  </a:lnTo>
                  <a:lnTo>
                    <a:pt x="20000" y="7614"/>
                  </a:lnTo>
                  <a:lnTo>
                    <a:pt x="19775" y="7614"/>
                  </a:lnTo>
                  <a:lnTo>
                    <a:pt x="19600" y="7658"/>
                  </a:lnTo>
                  <a:lnTo>
                    <a:pt x="19375" y="7702"/>
                  </a:lnTo>
                  <a:lnTo>
                    <a:pt x="19288" y="7526"/>
                  </a:lnTo>
                  <a:lnTo>
                    <a:pt x="19244" y="7351"/>
                  </a:lnTo>
                  <a:lnTo>
                    <a:pt x="19156" y="7169"/>
                  </a:lnTo>
                  <a:lnTo>
                    <a:pt x="19069" y="6993"/>
                  </a:lnTo>
                  <a:lnTo>
                    <a:pt x="19425" y="6723"/>
                  </a:lnTo>
                  <a:lnTo>
                    <a:pt x="19775" y="6460"/>
                  </a:lnTo>
                  <a:lnTo>
                    <a:pt x="20044" y="6102"/>
                  </a:lnTo>
                  <a:lnTo>
                    <a:pt x="20312" y="5745"/>
                  </a:lnTo>
                  <a:lnTo>
                    <a:pt x="20225" y="5613"/>
                  </a:lnTo>
                  <a:lnTo>
                    <a:pt x="20131" y="5431"/>
                  </a:lnTo>
                  <a:lnTo>
                    <a:pt x="20044" y="5300"/>
                  </a:lnTo>
                  <a:lnTo>
                    <a:pt x="19956" y="5168"/>
                  </a:lnTo>
                  <a:lnTo>
                    <a:pt x="19731" y="5168"/>
                  </a:lnTo>
                  <a:lnTo>
                    <a:pt x="19512" y="5212"/>
                  </a:lnTo>
                  <a:lnTo>
                    <a:pt x="19288" y="5256"/>
                  </a:lnTo>
                  <a:lnTo>
                    <a:pt x="19069" y="5300"/>
                  </a:lnTo>
                  <a:lnTo>
                    <a:pt x="18844" y="5344"/>
                  </a:lnTo>
                  <a:lnTo>
                    <a:pt x="18669" y="5431"/>
                  </a:lnTo>
                  <a:lnTo>
                    <a:pt x="18444" y="5525"/>
                  </a:lnTo>
                  <a:lnTo>
                    <a:pt x="18269" y="5613"/>
                  </a:lnTo>
                  <a:lnTo>
                    <a:pt x="18175" y="5431"/>
                  </a:lnTo>
                  <a:lnTo>
                    <a:pt x="18044" y="5256"/>
                  </a:lnTo>
                  <a:lnTo>
                    <a:pt x="17912" y="5124"/>
                  </a:lnTo>
                  <a:lnTo>
                    <a:pt x="17775" y="4942"/>
                  </a:lnTo>
                  <a:lnTo>
                    <a:pt x="17912" y="4810"/>
                  </a:lnTo>
                  <a:lnTo>
                    <a:pt x="18088" y="4635"/>
                  </a:lnTo>
                  <a:lnTo>
                    <a:pt x="18175" y="4453"/>
                  </a:lnTo>
                  <a:lnTo>
                    <a:pt x="18312" y="4277"/>
                  </a:lnTo>
                  <a:lnTo>
                    <a:pt x="18444" y="4095"/>
                  </a:lnTo>
                  <a:lnTo>
                    <a:pt x="18531" y="3876"/>
                  </a:lnTo>
                  <a:lnTo>
                    <a:pt x="18625" y="3694"/>
                  </a:lnTo>
                  <a:lnTo>
                    <a:pt x="18669" y="3475"/>
                  </a:lnTo>
                  <a:lnTo>
                    <a:pt x="18531" y="3343"/>
                  </a:lnTo>
                  <a:lnTo>
                    <a:pt x="18444" y="3205"/>
                  </a:lnTo>
                  <a:lnTo>
                    <a:pt x="18312" y="3073"/>
                  </a:lnTo>
                  <a:lnTo>
                    <a:pt x="18175" y="2985"/>
                  </a:lnTo>
                  <a:lnTo>
                    <a:pt x="17956" y="3029"/>
                  </a:lnTo>
                  <a:lnTo>
                    <a:pt x="17731" y="3117"/>
                  </a:lnTo>
                  <a:lnTo>
                    <a:pt x="17556" y="3205"/>
                  </a:lnTo>
                  <a:lnTo>
                    <a:pt x="17375" y="3343"/>
                  </a:lnTo>
                  <a:lnTo>
                    <a:pt x="17156" y="3431"/>
                  </a:lnTo>
                  <a:lnTo>
                    <a:pt x="16975" y="3562"/>
                  </a:lnTo>
                  <a:lnTo>
                    <a:pt x="16844" y="3694"/>
                  </a:lnTo>
                  <a:lnTo>
                    <a:pt x="16669" y="3832"/>
                  </a:lnTo>
                  <a:lnTo>
                    <a:pt x="16531" y="3694"/>
                  </a:lnTo>
                  <a:lnTo>
                    <a:pt x="16356" y="3562"/>
                  </a:lnTo>
                  <a:lnTo>
                    <a:pt x="16225" y="3431"/>
                  </a:lnTo>
                  <a:lnTo>
                    <a:pt x="16044" y="3343"/>
                  </a:lnTo>
                  <a:lnTo>
                    <a:pt x="16131" y="3161"/>
                  </a:lnTo>
                  <a:lnTo>
                    <a:pt x="16225" y="2941"/>
                  </a:lnTo>
                  <a:lnTo>
                    <a:pt x="16312" y="2760"/>
                  </a:lnTo>
                  <a:lnTo>
                    <a:pt x="16356" y="2540"/>
                  </a:lnTo>
                  <a:lnTo>
                    <a:pt x="16400" y="2314"/>
                  </a:lnTo>
                  <a:lnTo>
                    <a:pt x="16444" y="2095"/>
                  </a:lnTo>
                  <a:lnTo>
                    <a:pt x="16488" y="1869"/>
                  </a:lnTo>
                  <a:lnTo>
                    <a:pt x="16488" y="1649"/>
                  </a:lnTo>
                  <a:lnTo>
                    <a:pt x="16356" y="1562"/>
                  </a:lnTo>
                  <a:lnTo>
                    <a:pt x="16225" y="1468"/>
                  </a:lnTo>
                  <a:lnTo>
                    <a:pt x="16044" y="1380"/>
                  </a:lnTo>
                  <a:lnTo>
                    <a:pt x="15912" y="1336"/>
                  </a:lnTo>
                  <a:lnTo>
                    <a:pt x="15556" y="1562"/>
                  </a:lnTo>
                  <a:lnTo>
                    <a:pt x="15200" y="1869"/>
                  </a:lnTo>
                  <a:lnTo>
                    <a:pt x="14931" y="2183"/>
                  </a:lnTo>
                  <a:lnTo>
                    <a:pt x="14669" y="2540"/>
                  </a:lnTo>
                  <a:lnTo>
                    <a:pt x="14488" y="2452"/>
                  </a:lnTo>
                  <a:lnTo>
                    <a:pt x="14312" y="2358"/>
                  </a:lnTo>
                  <a:lnTo>
                    <a:pt x="14088" y="2314"/>
                  </a:lnTo>
                  <a:lnTo>
                    <a:pt x="13912" y="2226"/>
                  </a:lnTo>
                  <a:lnTo>
                    <a:pt x="13956" y="2007"/>
                  </a:lnTo>
                  <a:lnTo>
                    <a:pt x="14000" y="1825"/>
                  </a:lnTo>
                  <a:lnTo>
                    <a:pt x="14000" y="1606"/>
                  </a:lnTo>
                  <a:lnTo>
                    <a:pt x="14044" y="1380"/>
                  </a:lnTo>
                  <a:lnTo>
                    <a:pt x="14044" y="1160"/>
                  </a:lnTo>
                  <a:lnTo>
                    <a:pt x="14000" y="934"/>
                  </a:lnTo>
                  <a:lnTo>
                    <a:pt x="13956" y="715"/>
                  </a:lnTo>
                  <a:lnTo>
                    <a:pt x="13912" y="489"/>
                  </a:lnTo>
                  <a:lnTo>
                    <a:pt x="13775" y="445"/>
                  </a:lnTo>
                  <a:lnTo>
                    <a:pt x="13600" y="357"/>
                  </a:lnTo>
                  <a:lnTo>
                    <a:pt x="13425" y="314"/>
                  </a:lnTo>
                  <a:lnTo>
                    <a:pt x="13244" y="314"/>
                  </a:lnTo>
                  <a:lnTo>
                    <a:pt x="13112" y="489"/>
                  </a:lnTo>
                  <a:lnTo>
                    <a:pt x="12975" y="621"/>
                  </a:lnTo>
                  <a:lnTo>
                    <a:pt x="12844" y="847"/>
                  </a:lnTo>
                  <a:lnTo>
                    <a:pt x="12712" y="1022"/>
                  </a:lnTo>
                  <a:lnTo>
                    <a:pt x="12625" y="1204"/>
                  </a:lnTo>
                  <a:lnTo>
                    <a:pt x="12531" y="1424"/>
                  </a:lnTo>
                  <a:lnTo>
                    <a:pt x="12444" y="1606"/>
                  </a:lnTo>
                  <a:lnTo>
                    <a:pt x="12400" y="1825"/>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67" name="Shape 267"/>
            <p:cNvSpPr/>
            <p:nvPr/>
          </p:nvSpPr>
          <p:spPr>
            <a:xfrm>
              <a:off x="700087" y="3336925"/>
              <a:ext cx="4075113" cy="1589088"/>
            </a:xfrm>
            <a:custGeom>
              <a:avLst/>
              <a:gdLst/>
              <a:ahLst/>
              <a:cxnLst>
                <a:cxn ang="0">
                  <a:pos x="wd2" y="hd2"/>
                </a:cxn>
                <a:cxn ang="5400000">
                  <a:pos x="wd2" y="hd2"/>
                </a:cxn>
                <a:cxn ang="10800000">
                  <a:pos x="wd2" y="hd2"/>
                </a:cxn>
                <a:cxn ang="16200000">
                  <a:pos x="wd2" y="hd2"/>
                </a:cxn>
              </a:cxnLst>
              <a:rect l="0" t="0" r="r" b="b"/>
              <a:pathLst>
                <a:path w="21600" h="21600" extrusionOk="0">
                  <a:moveTo>
                    <a:pt x="21600" y="2762"/>
                  </a:moveTo>
                  <a:lnTo>
                    <a:pt x="21600" y="2762"/>
                  </a:lnTo>
                  <a:lnTo>
                    <a:pt x="21238" y="4747"/>
                  </a:lnTo>
                  <a:lnTo>
                    <a:pt x="20885" y="6732"/>
                  </a:lnTo>
                  <a:lnTo>
                    <a:pt x="20405" y="8588"/>
                  </a:lnTo>
                  <a:lnTo>
                    <a:pt x="19867" y="10422"/>
                  </a:lnTo>
                  <a:lnTo>
                    <a:pt x="19328" y="11954"/>
                  </a:lnTo>
                  <a:lnTo>
                    <a:pt x="18731" y="13638"/>
                  </a:lnTo>
                  <a:lnTo>
                    <a:pt x="18066" y="15019"/>
                  </a:lnTo>
                  <a:lnTo>
                    <a:pt x="17410" y="16249"/>
                  </a:lnTo>
                  <a:lnTo>
                    <a:pt x="16694" y="17457"/>
                  </a:lnTo>
                  <a:lnTo>
                    <a:pt x="15912" y="18536"/>
                  </a:lnTo>
                  <a:lnTo>
                    <a:pt x="15138" y="19464"/>
                  </a:lnTo>
                  <a:lnTo>
                    <a:pt x="14296" y="20219"/>
                  </a:lnTo>
                  <a:lnTo>
                    <a:pt x="13463" y="20845"/>
                  </a:lnTo>
                  <a:lnTo>
                    <a:pt x="12622" y="21298"/>
                  </a:lnTo>
                  <a:lnTo>
                    <a:pt x="11730" y="21449"/>
                  </a:lnTo>
                  <a:lnTo>
                    <a:pt x="10829" y="21600"/>
                  </a:lnTo>
                  <a:lnTo>
                    <a:pt x="9929" y="21449"/>
                  </a:lnTo>
                  <a:lnTo>
                    <a:pt x="9037" y="21298"/>
                  </a:lnTo>
                  <a:lnTo>
                    <a:pt x="8137" y="20845"/>
                  </a:lnTo>
                  <a:lnTo>
                    <a:pt x="7295" y="20219"/>
                  </a:lnTo>
                  <a:lnTo>
                    <a:pt x="6521" y="19464"/>
                  </a:lnTo>
                  <a:lnTo>
                    <a:pt x="5680" y="18536"/>
                  </a:lnTo>
                  <a:lnTo>
                    <a:pt x="4965" y="17457"/>
                  </a:lnTo>
                  <a:lnTo>
                    <a:pt x="4249" y="16249"/>
                  </a:lnTo>
                  <a:lnTo>
                    <a:pt x="3526" y="15019"/>
                  </a:lnTo>
                  <a:lnTo>
                    <a:pt x="2928" y="13638"/>
                  </a:lnTo>
                  <a:lnTo>
                    <a:pt x="2331" y="11954"/>
                  </a:lnTo>
                  <a:lnTo>
                    <a:pt x="1733" y="10422"/>
                  </a:lnTo>
                  <a:lnTo>
                    <a:pt x="1254" y="8588"/>
                  </a:lnTo>
                  <a:lnTo>
                    <a:pt x="774" y="6732"/>
                  </a:lnTo>
                  <a:lnTo>
                    <a:pt x="421" y="4747"/>
                  </a:lnTo>
                  <a:lnTo>
                    <a:pt x="59" y="2762"/>
                  </a:lnTo>
                  <a:lnTo>
                    <a:pt x="0" y="2287"/>
                  </a:lnTo>
                  <a:lnTo>
                    <a:pt x="59" y="1985"/>
                  </a:lnTo>
                  <a:lnTo>
                    <a:pt x="118" y="1683"/>
                  </a:lnTo>
                  <a:lnTo>
                    <a:pt x="236" y="1532"/>
                  </a:lnTo>
                  <a:lnTo>
                    <a:pt x="1977" y="0"/>
                  </a:lnTo>
                  <a:lnTo>
                    <a:pt x="2036" y="0"/>
                  </a:lnTo>
                  <a:lnTo>
                    <a:pt x="2154" y="0"/>
                  </a:lnTo>
                  <a:lnTo>
                    <a:pt x="2272" y="302"/>
                  </a:lnTo>
                  <a:lnTo>
                    <a:pt x="2390" y="604"/>
                  </a:lnTo>
                  <a:lnTo>
                    <a:pt x="2987" y="3668"/>
                  </a:lnTo>
                  <a:lnTo>
                    <a:pt x="3711" y="6430"/>
                  </a:lnTo>
                  <a:lnTo>
                    <a:pt x="4670" y="9041"/>
                  </a:lnTo>
                  <a:lnTo>
                    <a:pt x="5680" y="11027"/>
                  </a:lnTo>
                  <a:lnTo>
                    <a:pt x="6883" y="12861"/>
                  </a:lnTo>
                  <a:lnTo>
                    <a:pt x="8078" y="14091"/>
                  </a:lnTo>
                  <a:lnTo>
                    <a:pt x="9449" y="14868"/>
                  </a:lnTo>
                  <a:lnTo>
                    <a:pt x="10829" y="15170"/>
                  </a:lnTo>
                  <a:lnTo>
                    <a:pt x="12209" y="14868"/>
                  </a:lnTo>
                  <a:lnTo>
                    <a:pt x="13522" y="14091"/>
                  </a:lnTo>
                  <a:lnTo>
                    <a:pt x="14776" y="12861"/>
                  </a:lnTo>
                  <a:lnTo>
                    <a:pt x="15912" y="11178"/>
                  </a:lnTo>
                  <a:lnTo>
                    <a:pt x="16930" y="9041"/>
                  </a:lnTo>
                  <a:lnTo>
                    <a:pt x="17830" y="6581"/>
                  </a:lnTo>
                  <a:lnTo>
                    <a:pt x="18604" y="3819"/>
                  </a:lnTo>
                  <a:lnTo>
                    <a:pt x="19210" y="755"/>
                  </a:lnTo>
                  <a:lnTo>
                    <a:pt x="19328" y="302"/>
                  </a:lnTo>
                  <a:lnTo>
                    <a:pt x="19446" y="151"/>
                  </a:lnTo>
                  <a:lnTo>
                    <a:pt x="19564" y="0"/>
                  </a:lnTo>
                  <a:lnTo>
                    <a:pt x="19681" y="0"/>
                  </a:lnTo>
                  <a:lnTo>
                    <a:pt x="21423" y="1532"/>
                  </a:lnTo>
                  <a:lnTo>
                    <a:pt x="21541" y="1683"/>
                  </a:lnTo>
                  <a:lnTo>
                    <a:pt x="21600" y="1985"/>
                  </a:lnTo>
                  <a:lnTo>
                    <a:pt x="21600" y="2287"/>
                  </a:lnTo>
                  <a:lnTo>
                    <a:pt x="21600" y="2762"/>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68" name="Shape 268"/>
            <p:cNvSpPr/>
            <p:nvPr/>
          </p:nvSpPr>
          <p:spPr>
            <a:xfrm>
              <a:off x="1343025" y="552450"/>
              <a:ext cx="2800350" cy="857250"/>
            </a:xfrm>
            <a:custGeom>
              <a:avLst/>
              <a:gdLst/>
              <a:ahLst/>
              <a:cxnLst>
                <a:cxn ang="0">
                  <a:pos x="wd2" y="hd2"/>
                </a:cxn>
                <a:cxn ang="5400000">
                  <a:pos x="wd2" y="hd2"/>
                </a:cxn>
                <a:cxn ang="10800000">
                  <a:pos x="wd2" y="hd2"/>
                </a:cxn>
                <a:cxn ang="16200000">
                  <a:pos x="wd2" y="hd2"/>
                </a:cxn>
              </a:cxnLst>
              <a:rect l="0" t="0" r="r" b="b"/>
              <a:pathLst>
                <a:path w="21600" h="21600" extrusionOk="0">
                  <a:moveTo>
                    <a:pt x="18808" y="20720"/>
                  </a:moveTo>
                  <a:lnTo>
                    <a:pt x="18808" y="20720"/>
                  </a:lnTo>
                  <a:lnTo>
                    <a:pt x="17939" y="18760"/>
                  </a:lnTo>
                  <a:lnTo>
                    <a:pt x="17069" y="17040"/>
                  </a:lnTo>
                  <a:lnTo>
                    <a:pt x="16114" y="15640"/>
                  </a:lnTo>
                  <a:lnTo>
                    <a:pt x="15061" y="14200"/>
                  </a:lnTo>
                  <a:lnTo>
                    <a:pt x="14020" y="13360"/>
                  </a:lnTo>
                  <a:lnTo>
                    <a:pt x="12980" y="12480"/>
                  </a:lnTo>
                  <a:lnTo>
                    <a:pt x="11927" y="12200"/>
                  </a:lnTo>
                  <a:lnTo>
                    <a:pt x="10800" y="11920"/>
                  </a:lnTo>
                  <a:lnTo>
                    <a:pt x="9673" y="12200"/>
                  </a:lnTo>
                  <a:lnTo>
                    <a:pt x="8535" y="12480"/>
                  </a:lnTo>
                  <a:lnTo>
                    <a:pt x="7494" y="13360"/>
                  </a:lnTo>
                  <a:lnTo>
                    <a:pt x="6441" y="14200"/>
                  </a:lnTo>
                  <a:lnTo>
                    <a:pt x="5400" y="15640"/>
                  </a:lnTo>
                  <a:lnTo>
                    <a:pt x="4445" y="17040"/>
                  </a:lnTo>
                  <a:lnTo>
                    <a:pt x="3576" y="18760"/>
                  </a:lnTo>
                  <a:lnTo>
                    <a:pt x="2706" y="20720"/>
                  </a:lnTo>
                  <a:lnTo>
                    <a:pt x="2437" y="21320"/>
                  </a:lnTo>
                  <a:lnTo>
                    <a:pt x="2265" y="21600"/>
                  </a:lnTo>
                  <a:lnTo>
                    <a:pt x="2008" y="21600"/>
                  </a:lnTo>
                  <a:lnTo>
                    <a:pt x="1837" y="21000"/>
                  </a:lnTo>
                  <a:lnTo>
                    <a:pt x="86" y="14760"/>
                  </a:lnTo>
                  <a:lnTo>
                    <a:pt x="0" y="14200"/>
                  </a:lnTo>
                  <a:lnTo>
                    <a:pt x="0" y="13360"/>
                  </a:lnTo>
                  <a:lnTo>
                    <a:pt x="86" y="12760"/>
                  </a:lnTo>
                  <a:lnTo>
                    <a:pt x="269" y="11920"/>
                  </a:lnTo>
                  <a:lnTo>
                    <a:pt x="1396" y="9360"/>
                  </a:lnTo>
                  <a:lnTo>
                    <a:pt x="2522" y="6800"/>
                  </a:lnTo>
                  <a:lnTo>
                    <a:pt x="3833" y="4840"/>
                  </a:lnTo>
                  <a:lnTo>
                    <a:pt x="5143" y="3120"/>
                  </a:lnTo>
                  <a:lnTo>
                    <a:pt x="6441" y="1720"/>
                  </a:lnTo>
                  <a:lnTo>
                    <a:pt x="7837" y="840"/>
                  </a:lnTo>
                  <a:lnTo>
                    <a:pt x="9318" y="280"/>
                  </a:lnTo>
                  <a:lnTo>
                    <a:pt x="10800" y="0"/>
                  </a:lnTo>
                  <a:lnTo>
                    <a:pt x="12282" y="280"/>
                  </a:lnTo>
                  <a:lnTo>
                    <a:pt x="13678" y="840"/>
                  </a:lnTo>
                  <a:lnTo>
                    <a:pt x="15061" y="1720"/>
                  </a:lnTo>
                  <a:lnTo>
                    <a:pt x="16457" y="3120"/>
                  </a:lnTo>
                  <a:lnTo>
                    <a:pt x="17682" y="4840"/>
                  </a:lnTo>
                  <a:lnTo>
                    <a:pt x="18980" y="6800"/>
                  </a:lnTo>
                  <a:lnTo>
                    <a:pt x="20118" y="9360"/>
                  </a:lnTo>
                  <a:lnTo>
                    <a:pt x="21245" y="11920"/>
                  </a:lnTo>
                  <a:lnTo>
                    <a:pt x="21514" y="12760"/>
                  </a:lnTo>
                  <a:lnTo>
                    <a:pt x="21600" y="13360"/>
                  </a:lnTo>
                  <a:lnTo>
                    <a:pt x="21600" y="14200"/>
                  </a:lnTo>
                  <a:lnTo>
                    <a:pt x="21429" y="14760"/>
                  </a:lnTo>
                  <a:lnTo>
                    <a:pt x="19678" y="21000"/>
                  </a:lnTo>
                  <a:lnTo>
                    <a:pt x="19506" y="21600"/>
                  </a:lnTo>
                  <a:lnTo>
                    <a:pt x="19335" y="21600"/>
                  </a:lnTo>
                  <a:lnTo>
                    <a:pt x="19078" y="21320"/>
                  </a:lnTo>
                  <a:lnTo>
                    <a:pt x="18808" y="20720"/>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69" name="Shape 269"/>
            <p:cNvSpPr/>
            <p:nvPr/>
          </p:nvSpPr>
          <p:spPr>
            <a:xfrm>
              <a:off x="2201862" y="2198687"/>
              <a:ext cx="1071563" cy="1069976"/>
            </a:xfrm>
            <a:custGeom>
              <a:avLst/>
              <a:gdLst/>
              <a:ahLst/>
              <a:cxnLst>
                <a:cxn ang="0">
                  <a:pos x="wd2" y="hd2"/>
                </a:cxn>
                <a:cxn ang="5400000">
                  <a:pos x="wd2" y="hd2"/>
                </a:cxn>
                <a:cxn ang="10800000">
                  <a:pos x="wd2" y="hd2"/>
                </a:cxn>
                <a:cxn ang="16200000">
                  <a:pos x="wd2" y="hd2"/>
                </a:cxn>
              </a:cxnLst>
              <a:rect l="0" t="0" r="r" b="b"/>
              <a:pathLst>
                <a:path w="21600" h="21600" extrusionOk="0">
                  <a:moveTo>
                    <a:pt x="10912" y="0"/>
                  </a:moveTo>
                  <a:lnTo>
                    <a:pt x="10912" y="0"/>
                  </a:lnTo>
                  <a:lnTo>
                    <a:pt x="12960" y="224"/>
                  </a:lnTo>
                  <a:lnTo>
                    <a:pt x="15008" y="897"/>
                  </a:lnTo>
                  <a:lnTo>
                    <a:pt x="16832" y="1827"/>
                  </a:lnTo>
                  <a:lnTo>
                    <a:pt x="18432" y="3173"/>
                  </a:lnTo>
                  <a:lnTo>
                    <a:pt x="19776" y="4775"/>
                  </a:lnTo>
                  <a:lnTo>
                    <a:pt x="20704" y="6826"/>
                  </a:lnTo>
                  <a:lnTo>
                    <a:pt x="21376" y="8653"/>
                  </a:lnTo>
                  <a:lnTo>
                    <a:pt x="21600" y="10928"/>
                  </a:lnTo>
                  <a:lnTo>
                    <a:pt x="21376" y="12947"/>
                  </a:lnTo>
                  <a:lnTo>
                    <a:pt x="20704" y="14998"/>
                  </a:lnTo>
                  <a:lnTo>
                    <a:pt x="19776" y="16825"/>
                  </a:lnTo>
                  <a:lnTo>
                    <a:pt x="18432" y="18427"/>
                  </a:lnTo>
                  <a:lnTo>
                    <a:pt x="16832" y="19773"/>
                  </a:lnTo>
                  <a:lnTo>
                    <a:pt x="15008" y="20703"/>
                  </a:lnTo>
                  <a:lnTo>
                    <a:pt x="12960" y="21376"/>
                  </a:lnTo>
                  <a:lnTo>
                    <a:pt x="10912" y="21600"/>
                  </a:lnTo>
                  <a:lnTo>
                    <a:pt x="8640" y="21376"/>
                  </a:lnTo>
                  <a:lnTo>
                    <a:pt x="6816" y="20703"/>
                  </a:lnTo>
                  <a:lnTo>
                    <a:pt x="4768" y="19773"/>
                  </a:lnTo>
                  <a:lnTo>
                    <a:pt x="3168" y="18427"/>
                  </a:lnTo>
                  <a:lnTo>
                    <a:pt x="1824" y="16825"/>
                  </a:lnTo>
                  <a:lnTo>
                    <a:pt x="896" y="14998"/>
                  </a:lnTo>
                  <a:lnTo>
                    <a:pt x="224" y="12947"/>
                  </a:lnTo>
                  <a:lnTo>
                    <a:pt x="0" y="10928"/>
                  </a:lnTo>
                  <a:lnTo>
                    <a:pt x="224" y="8653"/>
                  </a:lnTo>
                  <a:lnTo>
                    <a:pt x="896" y="6826"/>
                  </a:lnTo>
                  <a:lnTo>
                    <a:pt x="1824" y="4775"/>
                  </a:lnTo>
                  <a:lnTo>
                    <a:pt x="3168" y="3173"/>
                  </a:lnTo>
                  <a:lnTo>
                    <a:pt x="4768" y="1827"/>
                  </a:lnTo>
                  <a:lnTo>
                    <a:pt x="6816" y="897"/>
                  </a:lnTo>
                  <a:lnTo>
                    <a:pt x="8640" y="224"/>
                  </a:lnTo>
                  <a:lnTo>
                    <a:pt x="10912" y="0"/>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70" name="Shape 270"/>
            <p:cNvSpPr/>
            <p:nvPr/>
          </p:nvSpPr>
          <p:spPr>
            <a:xfrm>
              <a:off x="552450" y="1250949"/>
              <a:ext cx="938213" cy="2028826"/>
            </a:xfrm>
            <a:custGeom>
              <a:avLst/>
              <a:gdLst/>
              <a:ahLst/>
              <a:cxnLst>
                <a:cxn ang="0">
                  <a:pos x="wd2" y="hd2"/>
                </a:cxn>
                <a:cxn ang="5400000">
                  <a:pos x="wd2" y="hd2"/>
                </a:cxn>
                <a:cxn ang="10800000">
                  <a:pos x="wd2" y="hd2"/>
                </a:cxn>
                <a:cxn ang="16200000">
                  <a:pos x="wd2" y="hd2"/>
                </a:cxn>
              </a:cxnLst>
              <a:rect l="0" t="0" r="r" b="b"/>
              <a:pathLst>
                <a:path w="21600" h="21600" extrusionOk="0">
                  <a:moveTo>
                    <a:pt x="13267" y="237"/>
                  </a:moveTo>
                  <a:lnTo>
                    <a:pt x="13267" y="237"/>
                  </a:lnTo>
                  <a:lnTo>
                    <a:pt x="11440" y="1200"/>
                  </a:lnTo>
                  <a:lnTo>
                    <a:pt x="9649" y="2282"/>
                  </a:lnTo>
                  <a:lnTo>
                    <a:pt x="8077" y="3363"/>
                  </a:lnTo>
                  <a:lnTo>
                    <a:pt x="6506" y="4445"/>
                  </a:lnTo>
                  <a:lnTo>
                    <a:pt x="5226" y="5645"/>
                  </a:lnTo>
                  <a:lnTo>
                    <a:pt x="3911" y="6963"/>
                  </a:lnTo>
                  <a:lnTo>
                    <a:pt x="2887" y="8163"/>
                  </a:lnTo>
                  <a:lnTo>
                    <a:pt x="1827" y="9482"/>
                  </a:lnTo>
                  <a:lnTo>
                    <a:pt x="1316" y="10918"/>
                  </a:lnTo>
                  <a:lnTo>
                    <a:pt x="548" y="12254"/>
                  </a:lnTo>
                  <a:lnTo>
                    <a:pt x="292" y="13690"/>
                  </a:lnTo>
                  <a:lnTo>
                    <a:pt x="0" y="15127"/>
                  </a:lnTo>
                  <a:lnTo>
                    <a:pt x="0" y="16563"/>
                  </a:lnTo>
                  <a:lnTo>
                    <a:pt x="292" y="18000"/>
                  </a:lnTo>
                  <a:lnTo>
                    <a:pt x="804" y="19572"/>
                  </a:lnTo>
                  <a:lnTo>
                    <a:pt x="1316" y="21008"/>
                  </a:lnTo>
                  <a:lnTo>
                    <a:pt x="1572" y="21245"/>
                  </a:lnTo>
                  <a:lnTo>
                    <a:pt x="2083" y="21482"/>
                  </a:lnTo>
                  <a:lnTo>
                    <a:pt x="2631" y="21600"/>
                  </a:lnTo>
                  <a:lnTo>
                    <a:pt x="3143" y="21600"/>
                  </a:lnTo>
                  <a:lnTo>
                    <a:pt x="10672" y="20518"/>
                  </a:lnTo>
                  <a:lnTo>
                    <a:pt x="11184" y="20400"/>
                  </a:lnTo>
                  <a:lnTo>
                    <a:pt x="11695" y="20282"/>
                  </a:lnTo>
                  <a:lnTo>
                    <a:pt x="11988" y="20045"/>
                  </a:lnTo>
                  <a:lnTo>
                    <a:pt x="11988" y="19690"/>
                  </a:lnTo>
                  <a:lnTo>
                    <a:pt x="11184" y="17290"/>
                  </a:lnTo>
                  <a:lnTo>
                    <a:pt x="11184" y="15127"/>
                  </a:lnTo>
                  <a:lnTo>
                    <a:pt x="11440" y="12963"/>
                  </a:lnTo>
                  <a:lnTo>
                    <a:pt x="12499" y="10918"/>
                  </a:lnTo>
                  <a:lnTo>
                    <a:pt x="13779" y="9008"/>
                  </a:lnTo>
                  <a:lnTo>
                    <a:pt x="15606" y="7200"/>
                  </a:lnTo>
                  <a:lnTo>
                    <a:pt x="17945" y="5527"/>
                  </a:lnTo>
                  <a:lnTo>
                    <a:pt x="20796" y="3837"/>
                  </a:lnTo>
                  <a:lnTo>
                    <a:pt x="21344" y="3600"/>
                  </a:lnTo>
                  <a:lnTo>
                    <a:pt x="21600" y="3245"/>
                  </a:lnTo>
                  <a:lnTo>
                    <a:pt x="21600" y="3008"/>
                  </a:lnTo>
                  <a:lnTo>
                    <a:pt x="21052" y="2637"/>
                  </a:lnTo>
                  <a:lnTo>
                    <a:pt x="15606" y="118"/>
                  </a:lnTo>
                  <a:lnTo>
                    <a:pt x="15094" y="0"/>
                  </a:lnTo>
                  <a:lnTo>
                    <a:pt x="14583" y="0"/>
                  </a:lnTo>
                  <a:lnTo>
                    <a:pt x="13779" y="0"/>
                  </a:lnTo>
                  <a:lnTo>
                    <a:pt x="13267" y="237"/>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sp>
          <p:nvSpPr>
            <p:cNvPr id="271" name="Shape 271"/>
            <p:cNvSpPr/>
            <p:nvPr/>
          </p:nvSpPr>
          <p:spPr>
            <a:xfrm>
              <a:off x="3995737" y="1239837"/>
              <a:ext cx="938213" cy="2039938"/>
            </a:xfrm>
            <a:custGeom>
              <a:avLst/>
              <a:gdLst/>
              <a:ahLst/>
              <a:cxnLst>
                <a:cxn ang="0">
                  <a:pos x="wd2" y="hd2"/>
                </a:cxn>
                <a:cxn ang="5400000">
                  <a:pos x="wd2" y="hd2"/>
                </a:cxn>
                <a:cxn ang="10800000">
                  <a:pos x="wd2" y="hd2"/>
                </a:cxn>
                <a:cxn ang="16200000">
                  <a:pos x="wd2" y="hd2"/>
                </a:cxn>
              </a:cxnLst>
              <a:rect l="0" t="0" r="r" b="b"/>
              <a:pathLst>
                <a:path w="21600" h="21600" extrusionOk="0">
                  <a:moveTo>
                    <a:pt x="8333" y="353"/>
                  </a:moveTo>
                  <a:lnTo>
                    <a:pt x="8333" y="353"/>
                  </a:lnTo>
                  <a:lnTo>
                    <a:pt x="10160" y="1311"/>
                  </a:lnTo>
                  <a:lnTo>
                    <a:pt x="11951" y="2387"/>
                  </a:lnTo>
                  <a:lnTo>
                    <a:pt x="13523" y="3463"/>
                  </a:lnTo>
                  <a:lnTo>
                    <a:pt x="15094" y="4539"/>
                  </a:lnTo>
                  <a:lnTo>
                    <a:pt x="16374" y="5732"/>
                  </a:lnTo>
                  <a:lnTo>
                    <a:pt x="17689" y="7043"/>
                  </a:lnTo>
                  <a:lnTo>
                    <a:pt x="18713" y="8237"/>
                  </a:lnTo>
                  <a:lnTo>
                    <a:pt x="19773" y="9548"/>
                  </a:lnTo>
                  <a:lnTo>
                    <a:pt x="20284" y="10976"/>
                  </a:lnTo>
                  <a:lnTo>
                    <a:pt x="21052" y="12304"/>
                  </a:lnTo>
                  <a:lnTo>
                    <a:pt x="21308" y="13733"/>
                  </a:lnTo>
                  <a:lnTo>
                    <a:pt x="21600" y="15162"/>
                  </a:lnTo>
                  <a:lnTo>
                    <a:pt x="21600" y="16591"/>
                  </a:lnTo>
                  <a:lnTo>
                    <a:pt x="21308" y="18020"/>
                  </a:lnTo>
                  <a:lnTo>
                    <a:pt x="20796" y="19583"/>
                  </a:lnTo>
                  <a:lnTo>
                    <a:pt x="20284" y="21012"/>
                  </a:lnTo>
                  <a:lnTo>
                    <a:pt x="20028" y="21247"/>
                  </a:lnTo>
                  <a:lnTo>
                    <a:pt x="19773" y="21482"/>
                  </a:lnTo>
                  <a:lnTo>
                    <a:pt x="19261" y="21600"/>
                  </a:lnTo>
                  <a:lnTo>
                    <a:pt x="18457" y="21600"/>
                  </a:lnTo>
                  <a:lnTo>
                    <a:pt x="10928" y="20524"/>
                  </a:lnTo>
                  <a:lnTo>
                    <a:pt x="10416" y="20407"/>
                  </a:lnTo>
                  <a:lnTo>
                    <a:pt x="9905" y="20289"/>
                  </a:lnTo>
                  <a:lnTo>
                    <a:pt x="9612" y="20054"/>
                  </a:lnTo>
                  <a:lnTo>
                    <a:pt x="9612" y="19701"/>
                  </a:lnTo>
                  <a:lnTo>
                    <a:pt x="10416" y="17314"/>
                  </a:lnTo>
                  <a:lnTo>
                    <a:pt x="10672" y="15162"/>
                  </a:lnTo>
                  <a:lnTo>
                    <a:pt x="10160" y="13010"/>
                  </a:lnTo>
                  <a:lnTo>
                    <a:pt x="9356" y="10976"/>
                  </a:lnTo>
                  <a:lnTo>
                    <a:pt x="7821" y="9077"/>
                  </a:lnTo>
                  <a:lnTo>
                    <a:pt x="5994" y="7278"/>
                  </a:lnTo>
                  <a:lnTo>
                    <a:pt x="3655" y="5614"/>
                  </a:lnTo>
                  <a:lnTo>
                    <a:pt x="804" y="3933"/>
                  </a:lnTo>
                  <a:lnTo>
                    <a:pt x="256" y="3698"/>
                  </a:lnTo>
                  <a:lnTo>
                    <a:pt x="0" y="3345"/>
                  </a:lnTo>
                  <a:lnTo>
                    <a:pt x="256" y="3110"/>
                  </a:lnTo>
                  <a:lnTo>
                    <a:pt x="804" y="2740"/>
                  </a:lnTo>
                  <a:lnTo>
                    <a:pt x="5994" y="235"/>
                  </a:lnTo>
                  <a:lnTo>
                    <a:pt x="6506" y="118"/>
                  </a:lnTo>
                  <a:lnTo>
                    <a:pt x="7017" y="0"/>
                  </a:lnTo>
                  <a:lnTo>
                    <a:pt x="7821" y="118"/>
                  </a:lnTo>
                  <a:lnTo>
                    <a:pt x="8333" y="353"/>
                  </a:lnTo>
                </a:path>
              </a:pathLst>
            </a:custGeom>
            <a:noFill/>
            <a:ln w="3175" cap="flat">
              <a:solidFill>
                <a:srgbClr val="A7A7A7">
                  <a:alpha val="50195"/>
                </a:srgbClr>
              </a:solidFill>
              <a:prstDash val="solid"/>
              <a:roun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grpSp>
      <p:sp>
        <p:nvSpPr>
          <p:cNvPr id="273" name="Shape 273"/>
          <p:cNvSpPr/>
          <p:nvPr/>
        </p:nvSpPr>
        <p:spPr>
          <a:xfrm>
            <a:off x="228600" y="838200"/>
            <a:ext cx="8775700" cy="1676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marL="457200" lvl="0" indent="-457200">
              <a:lnSpc>
                <a:spcPct val="90000"/>
              </a:lnSpc>
              <a:spcBef>
                <a:spcPts val="3200"/>
              </a:spcBef>
              <a:buFont typeface="Calibri"/>
              <a:defRPr sz="1800">
                <a:solidFill>
                  <a:srgbClr val="000000"/>
                </a:solidFill>
                <a:uFillTx/>
              </a:defRPr>
            </a:pPr>
            <a:r>
              <a:rPr sz="3200">
                <a:solidFill>
                  <a:srgbClr val="FEE200"/>
                </a:solidFill>
                <a:uFill>
                  <a:solidFill>
                    <a:srgbClr val="FEE200"/>
                  </a:solidFill>
                </a:uFill>
                <a:latin typeface="Verdana"/>
                <a:ea typeface="Verdana"/>
                <a:cs typeface="Verdana"/>
                <a:sym typeface="Verdana"/>
              </a:rPr>
              <a:t>Une chaîne ultracourte </a:t>
            </a:r>
          </a:p>
        </p:txBody>
      </p:sp>
      <p:sp>
        <p:nvSpPr>
          <p:cNvPr id="274" name="Shape 274"/>
          <p:cNvSpPr/>
          <p:nvPr/>
        </p:nvSpPr>
        <p:spPr>
          <a:xfrm>
            <a:off x="671432" y="3124200"/>
            <a:ext cx="7956712" cy="609600"/>
          </a:xfrm>
          <a:prstGeom prst="rect">
            <a:avLst/>
          </a:prstGeom>
          <a:solidFill>
            <a:srgbClr val="0433FF">
              <a:alpha val="50980"/>
            </a:srgbClr>
          </a:solidFill>
          <a:ln w="3175">
            <a:solidFill>
              <a:srgbClr val="FFFFFF"/>
            </a:solidFill>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nSpc>
                <a:spcPct val="90000"/>
              </a:lnSpc>
              <a:spcBef>
                <a:spcPts val="1900"/>
              </a:spcBef>
              <a:buClr>
                <a:srgbClr val="FFF739"/>
              </a:buClr>
              <a:buFont typeface="Calibri"/>
              <a:defRPr sz="3000">
                <a:latin typeface="Verdana"/>
                <a:ea typeface="Verdana"/>
                <a:cs typeface="Verdana"/>
                <a:sym typeface="Verdana"/>
              </a:defRPr>
            </a:lvl1pPr>
          </a:lstStyle>
          <a:p>
            <a:pPr lvl="0">
              <a:defRPr sz="1800">
                <a:solidFill>
                  <a:srgbClr val="000000"/>
                </a:solidFill>
                <a:uFillTx/>
              </a:defRPr>
            </a:pPr>
            <a:r>
              <a:rPr sz="3000">
                <a:solidFill>
                  <a:srgbClr val="FEE200"/>
                </a:solidFill>
                <a:uFill>
                  <a:solidFill>
                    <a:srgbClr val="FEE200"/>
                  </a:solidFill>
                </a:uFill>
              </a:rPr>
              <a:t>Le Président du Rotary International</a:t>
            </a:r>
          </a:p>
        </p:txBody>
      </p:sp>
      <p:grpSp>
        <p:nvGrpSpPr>
          <p:cNvPr id="277" name="Group 277"/>
          <p:cNvGrpSpPr/>
          <p:nvPr/>
        </p:nvGrpSpPr>
        <p:grpSpPr>
          <a:xfrm>
            <a:off x="1038032" y="3733800"/>
            <a:ext cx="7233036" cy="1295400"/>
            <a:chOff x="-779158" y="0"/>
            <a:chExt cx="7233034" cy="1295400"/>
          </a:xfrm>
        </p:grpSpPr>
        <p:sp>
          <p:nvSpPr>
            <p:cNvPr id="275" name="Shape 275"/>
            <p:cNvSpPr/>
            <p:nvPr/>
          </p:nvSpPr>
          <p:spPr>
            <a:xfrm>
              <a:off x="-779159" y="685800"/>
              <a:ext cx="7233035" cy="609600"/>
            </a:xfrm>
            <a:prstGeom prst="rect">
              <a:avLst/>
            </a:prstGeom>
            <a:solidFill>
              <a:srgbClr val="0433FF">
                <a:alpha val="50195"/>
              </a:srgbClr>
            </a:solidFill>
            <a:ln w="3175" cap="flat">
              <a:solidFill>
                <a:srgbClr val="FFFFFF"/>
              </a:solidFill>
              <a:prstDash val="solid"/>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nSpc>
                  <a:spcPct val="90000"/>
                </a:lnSpc>
                <a:spcBef>
                  <a:spcPts val="1900"/>
                </a:spcBef>
                <a:buClr>
                  <a:srgbClr val="FFF739"/>
                </a:buClr>
                <a:buFont typeface="Calibri"/>
                <a:defRPr sz="3000">
                  <a:latin typeface="Verdana"/>
                  <a:ea typeface="Verdana"/>
                  <a:cs typeface="Verdana"/>
                  <a:sym typeface="Verdana"/>
                </a:defRPr>
              </a:lvl1pPr>
            </a:lstStyle>
            <a:p>
              <a:pPr lvl="0">
                <a:defRPr sz="1800">
                  <a:solidFill>
                    <a:srgbClr val="000000"/>
                  </a:solidFill>
                  <a:uFillTx/>
                </a:defRPr>
              </a:pPr>
              <a:r>
                <a:rPr sz="3000">
                  <a:solidFill>
                    <a:srgbClr val="FEE200"/>
                  </a:solidFill>
                  <a:uFill>
                    <a:solidFill>
                      <a:srgbClr val="FEE200"/>
                    </a:solidFill>
                  </a:uFill>
                </a:rPr>
                <a:t>Le Président de chacun des Clubs</a:t>
              </a:r>
            </a:p>
          </p:txBody>
        </p:sp>
        <p:sp>
          <p:nvSpPr>
            <p:cNvPr id="276" name="Shape 276"/>
            <p:cNvSpPr/>
            <p:nvPr/>
          </p:nvSpPr>
          <p:spPr>
            <a:xfrm>
              <a:off x="2826246" y="0"/>
              <a:ext cx="4763" cy="609600"/>
            </a:xfrm>
            <a:prstGeom prst="line">
              <a:avLst/>
            </a:prstGeom>
            <a:noFill/>
            <a:ln w="76200" cap="flat">
              <a:solidFill>
                <a:srgbClr val="FF9900"/>
              </a:solidFill>
              <a:prstDash val="solid"/>
              <a:round/>
              <a:tailEnd type="triangle" w="med" len="me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grpSp>
      <p:grpSp>
        <p:nvGrpSpPr>
          <p:cNvPr id="280" name="Group 280"/>
          <p:cNvGrpSpPr/>
          <p:nvPr/>
        </p:nvGrpSpPr>
        <p:grpSpPr>
          <a:xfrm>
            <a:off x="2123380" y="5029200"/>
            <a:ext cx="5071865" cy="1295400"/>
            <a:chOff x="-512861" y="0"/>
            <a:chExt cx="5071864" cy="1295400"/>
          </a:xfrm>
        </p:grpSpPr>
        <p:sp>
          <p:nvSpPr>
            <p:cNvPr id="278" name="Shape 278"/>
            <p:cNvSpPr/>
            <p:nvPr/>
          </p:nvSpPr>
          <p:spPr>
            <a:xfrm>
              <a:off x="-512862" y="685800"/>
              <a:ext cx="5071865" cy="609600"/>
            </a:xfrm>
            <a:prstGeom prst="rect">
              <a:avLst/>
            </a:prstGeom>
            <a:solidFill>
              <a:srgbClr val="0433FF">
                <a:alpha val="50195"/>
              </a:srgbClr>
            </a:solidFill>
            <a:ln w="3175" cap="flat">
              <a:solidFill>
                <a:srgbClr val="FFFFFF"/>
              </a:solidFill>
              <a:prstDash val="solid"/>
              <a:miter lim="400000"/>
            </a:ln>
            <a:effectLst/>
            <a:extLst>
              <a:ext uri="{C572A759-6A51-4108-AA02-DFA0A04FC94B}">
                <ma14:wrappingTextBoxFlag xmlns:ma14="http://schemas.microsoft.com/office/mac/drawingml/2011/main" val="1"/>
              </a:ext>
            </a:extLst>
          </p:spPr>
          <p:txBody>
            <a:bodyPr wrap="none" lIns="38100" tIns="38100" rIns="38100" bIns="38100" numCol="1" anchor="ctr">
              <a:spAutoFit/>
            </a:bodyPr>
            <a:lstStyle>
              <a:lvl1pPr>
                <a:lnSpc>
                  <a:spcPct val="90000"/>
                </a:lnSpc>
                <a:spcBef>
                  <a:spcPts val="1900"/>
                </a:spcBef>
                <a:buClr>
                  <a:srgbClr val="FFF739"/>
                </a:buClr>
                <a:buFont typeface="Calibri"/>
                <a:defRPr sz="3000">
                  <a:latin typeface="Verdana"/>
                  <a:ea typeface="Verdana"/>
                  <a:cs typeface="Verdana"/>
                  <a:sym typeface="Verdana"/>
                </a:defRPr>
              </a:lvl1pPr>
            </a:lstStyle>
            <a:p>
              <a:pPr lvl="0">
                <a:defRPr sz="1800">
                  <a:solidFill>
                    <a:srgbClr val="000000"/>
                  </a:solidFill>
                  <a:uFillTx/>
                </a:defRPr>
              </a:pPr>
              <a:r>
                <a:rPr sz="3000">
                  <a:solidFill>
                    <a:srgbClr val="FEE200"/>
                  </a:solidFill>
                  <a:uFill>
                    <a:solidFill>
                      <a:srgbClr val="FEE200"/>
                    </a:solidFill>
                  </a:uFill>
                </a:rPr>
                <a:t>Les Membres des Clubs</a:t>
              </a:r>
            </a:p>
          </p:txBody>
        </p:sp>
        <p:sp>
          <p:nvSpPr>
            <p:cNvPr id="279" name="Shape 279"/>
            <p:cNvSpPr/>
            <p:nvPr/>
          </p:nvSpPr>
          <p:spPr>
            <a:xfrm>
              <a:off x="2011957" y="0"/>
              <a:ext cx="1" cy="609602"/>
            </a:xfrm>
            <a:prstGeom prst="line">
              <a:avLst/>
            </a:prstGeom>
            <a:noFill/>
            <a:ln w="76200" cap="flat">
              <a:solidFill>
                <a:srgbClr val="FF9900"/>
              </a:solidFill>
              <a:prstDash val="solid"/>
              <a:round/>
              <a:tailEnd type="triangle" w="med" len="med"/>
            </a:ln>
            <a:effectLst/>
          </p:spPr>
          <p:txBody>
            <a:bodyPr wrap="square" lIns="0" tIns="0" rIns="0" bIns="0" numCol="1" anchor="t">
              <a:noAutofit/>
            </a:bodyPr>
            <a:lstStyle/>
            <a:p>
              <a:pPr lvl="0" algn="l" defTabSz="457200">
                <a:buClrTx/>
                <a:defRPr sz="2000">
                  <a:solidFill>
                    <a:srgbClr val="00246C"/>
                  </a:solidFill>
                  <a:uFill>
                    <a:solidFill>
                      <a:srgbClr val="00246C"/>
                    </a:solidFill>
                  </a:uFill>
                  <a:latin typeface="Verdana"/>
                  <a:ea typeface="Verdana"/>
                  <a:cs typeface="Verdana"/>
                  <a:sym typeface="Verdana"/>
                </a:defRPr>
              </a:pPr>
              <a:endParaRP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273">
                                            <p:bg/>
                                          </p:spTgt>
                                        </p:tgtEl>
                                        <p:attrNameLst>
                                          <p:attrName>style.visibility</p:attrName>
                                        </p:attrNameLst>
                                      </p:cBhvr>
                                      <p:to>
                                        <p:strVal val="visible"/>
                                      </p:to>
                                    </p:set>
                                  </p:childTnLst>
                                </p:cTn>
                              </p:par>
                              <p:par>
                                <p:cTn id="7" presetID="1" presetClass="entr" presetSubtype="0" fill="hold" grpId="1">
                                  <p:stCondLst>
                                    <p:cond delay="0"/>
                                  </p:stCondLst>
                                  <p:iterate>
                                    <p:tmAbs val="0"/>
                                  </p:iterate>
                                  <p:childTnLst>
                                    <p:set>
                                      <p:cBhvr>
                                        <p:cTn id="8" fill="hold"/>
                                        <p:tgtEl>
                                          <p:spTgt spid="273">
                                            <p:txEl>
                                              <p:pRg st="0" end="0"/>
                                            </p:txEl>
                                          </p:spTgt>
                                        </p:tgtEl>
                                        <p:attrNameLst>
                                          <p:attrName>style.visibility</p:attrName>
                                        </p:attrNameLst>
                                      </p:cBhvr>
                                      <p:to>
                                        <p:strVal val="visible"/>
                                      </p:to>
                                    </p:set>
                                  </p:childTnLst>
                                </p:cTn>
                              </p:par>
                            </p:childTnLst>
                          </p:cTn>
                        </p:par>
                        <p:par>
                          <p:cTn id="9" fill="hold">
                            <p:stCondLst>
                              <p:cond delay="0"/>
                            </p:stCondLst>
                            <p:childTnLst>
                              <p:par>
                                <p:cTn id="10" presetID="2" presetClass="entr" presetSubtype="1" fill="hold" grpId="2" nodeType="afterEffect">
                                  <p:stCondLst>
                                    <p:cond delay="1000"/>
                                  </p:stCondLst>
                                  <p:iterate>
                                    <p:tmAbs val="0"/>
                                  </p:iterate>
                                  <p:childTnLst>
                                    <p:set>
                                      <p:cBhvr>
                                        <p:cTn id="11" fill="hold"/>
                                        <p:tgtEl>
                                          <p:spTgt spid="274"/>
                                        </p:tgtEl>
                                        <p:attrNameLst>
                                          <p:attrName>style.visibility</p:attrName>
                                        </p:attrNameLst>
                                      </p:cBhvr>
                                      <p:to>
                                        <p:strVal val="visible"/>
                                      </p:to>
                                    </p:set>
                                    <p:anim calcmode="lin" valueType="num">
                                      <p:cBhvr>
                                        <p:cTn id="12" dur="1000" fill="hold"/>
                                        <p:tgtEl>
                                          <p:spTgt spid="274"/>
                                        </p:tgtEl>
                                        <p:attrNameLst>
                                          <p:attrName>ppt_x</p:attrName>
                                        </p:attrNameLst>
                                      </p:cBhvr>
                                      <p:tavLst>
                                        <p:tav tm="0">
                                          <p:val>
                                            <p:strVal val="#ppt_x"/>
                                          </p:val>
                                        </p:tav>
                                        <p:tav tm="100000">
                                          <p:val>
                                            <p:strVal val="#ppt_x"/>
                                          </p:val>
                                        </p:tav>
                                      </p:tavLst>
                                    </p:anim>
                                    <p:anim calcmode="lin" valueType="num">
                                      <p:cBhvr>
                                        <p:cTn id="13" dur="1000" fill="hold"/>
                                        <p:tgtEl>
                                          <p:spTgt spid="274"/>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1" fill="hold" grpId="3" nodeType="afterEffect">
                                  <p:stCondLst>
                                    <p:cond delay="0"/>
                                  </p:stCondLst>
                                  <p:iterate>
                                    <p:tmAbs val="0"/>
                                  </p:iterate>
                                  <p:childTnLst>
                                    <p:set>
                                      <p:cBhvr>
                                        <p:cTn id="16" fill="hold"/>
                                        <p:tgtEl>
                                          <p:spTgt spid="277"/>
                                        </p:tgtEl>
                                        <p:attrNameLst>
                                          <p:attrName>style.visibility</p:attrName>
                                        </p:attrNameLst>
                                      </p:cBhvr>
                                      <p:to>
                                        <p:strVal val="visible"/>
                                      </p:to>
                                    </p:set>
                                    <p:anim calcmode="lin" valueType="num">
                                      <p:cBhvr>
                                        <p:cTn id="17" dur="1000" fill="hold"/>
                                        <p:tgtEl>
                                          <p:spTgt spid="277"/>
                                        </p:tgtEl>
                                        <p:attrNameLst>
                                          <p:attrName>ppt_x</p:attrName>
                                        </p:attrNameLst>
                                      </p:cBhvr>
                                      <p:tavLst>
                                        <p:tav tm="0">
                                          <p:val>
                                            <p:strVal val="#ppt_x"/>
                                          </p:val>
                                        </p:tav>
                                        <p:tav tm="100000">
                                          <p:val>
                                            <p:strVal val="#ppt_x"/>
                                          </p:val>
                                        </p:tav>
                                      </p:tavLst>
                                    </p:anim>
                                    <p:anim calcmode="lin" valueType="num">
                                      <p:cBhvr>
                                        <p:cTn id="18" dur="1000" fill="hold"/>
                                        <p:tgtEl>
                                          <p:spTgt spid="277"/>
                                        </p:tgtEl>
                                        <p:attrNameLst>
                                          <p:attrName>ppt_y</p:attrName>
                                        </p:attrNameLst>
                                      </p:cBhvr>
                                      <p:tavLst>
                                        <p:tav tm="0">
                                          <p:val>
                                            <p:strVal val="0-#ppt_h/2"/>
                                          </p:val>
                                        </p:tav>
                                        <p:tav tm="100000">
                                          <p:val>
                                            <p:strVal val="#ppt_y"/>
                                          </p:val>
                                        </p:tav>
                                      </p:tavLst>
                                    </p:anim>
                                  </p:childTnLst>
                                </p:cTn>
                              </p:par>
                            </p:childTnLst>
                          </p:cTn>
                        </p:par>
                        <p:par>
                          <p:cTn id="19" fill="hold">
                            <p:stCondLst>
                              <p:cond delay="3000"/>
                            </p:stCondLst>
                            <p:childTnLst>
                              <p:par>
                                <p:cTn id="20" presetID="2" presetClass="entr" presetSubtype="1" fill="hold" grpId="4" nodeType="afterEffect">
                                  <p:stCondLst>
                                    <p:cond delay="0"/>
                                  </p:stCondLst>
                                  <p:iterate>
                                    <p:tmAbs val="0"/>
                                  </p:iterate>
                                  <p:childTnLst>
                                    <p:set>
                                      <p:cBhvr>
                                        <p:cTn id="21" fill="hold"/>
                                        <p:tgtEl>
                                          <p:spTgt spid="280"/>
                                        </p:tgtEl>
                                        <p:attrNameLst>
                                          <p:attrName>style.visibility</p:attrName>
                                        </p:attrNameLst>
                                      </p:cBhvr>
                                      <p:to>
                                        <p:strVal val="visible"/>
                                      </p:to>
                                    </p:set>
                                    <p:anim calcmode="lin" valueType="num">
                                      <p:cBhvr>
                                        <p:cTn id="22" dur="1000" fill="hold"/>
                                        <p:tgtEl>
                                          <p:spTgt spid="280"/>
                                        </p:tgtEl>
                                        <p:attrNameLst>
                                          <p:attrName>ppt_x</p:attrName>
                                        </p:attrNameLst>
                                      </p:cBhvr>
                                      <p:tavLst>
                                        <p:tav tm="0">
                                          <p:val>
                                            <p:strVal val="#ppt_x"/>
                                          </p:val>
                                        </p:tav>
                                        <p:tav tm="100000">
                                          <p:val>
                                            <p:strVal val="#ppt_x"/>
                                          </p:val>
                                        </p:tav>
                                      </p:tavLst>
                                    </p:anim>
                                    <p:anim calcmode="lin" valueType="num">
                                      <p:cBhvr>
                                        <p:cTn id="23" dur="1000" fill="hold"/>
                                        <p:tgtEl>
                                          <p:spTgt spid="2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 grpId="1" build="p" bldLvl="5" animBg="1" advAuto="0"/>
      <p:bldP spid="274" grpId="2" animBg="1" advAuto="0"/>
      <p:bldP spid="277" grpId="3" animBg="1" advAuto="0"/>
      <p:bldP spid="280" grpId="4"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40" name="Shape 40"/>
          <p:cNvSpPr/>
          <p:nvPr/>
        </p:nvSpPr>
        <p:spPr>
          <a:xfrm>
            <a:off x="260350" y="533400"/>
            <a:ext cx="8623300" cy="5334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lgn="just">
              <a:buClr>
                <a:srgbClr val="FFFFFF"/>
              </a:buClr>
              <a:buFont typeface="Calibri"/>
              <a:defRPr>
                <a:solidFill>
                  <a:srgbClr val="DCBD23"/>
                </a:solidFill>
                <a:latin typeface="Verdana"/>
                <a:ea typeface="Verdana"/>
                <a:cs typeface="Verdana"/>
                <a:sym typeface="Verdana"/>
              </a:defRPr>
            </a:lvl1pPr>
          </a:lstStyle>
          <a:p>
            <a:pPr lvl="0">
              <a:defRPr sz="1800">
                <a:solidFill>
                  <a:srgbClr val="000000"/>
                </a:solidFill>
                <a:uFillTx/>
              </a:defRPr>
            </a:pPr>
            <a:r>
              <a:rPr sz="3200">
                <a:solidFill>
                  <a:srgbClr val="DCBD23"/>
                </a:solidFill>
                <a:uFill>
                  <a:solidFill>
                    <a:srgbClr val="FEE200"/>
                  </a:solidFill>
                </a:uFill>
              </a:rPr>
              <a:t>Paul Percy HARRIS</a:t>
            </a:r>
          </a:p>
        </p:txBody>
      </p:sp>
      <p:sp>
        <p:nvSpPr>
          <p:cNvPr id="41" name="Shape 41"/>
          <p:cNvSpPr/>
          <p:nvPr/>
        </p:nvSpPr>
        <p:spPr>
          <a:xfrm>
            <a:off x="165100" y="3111500"/>
            <a:ext cx="6108700" cy="33909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endParaRPr>
              <a:solidFill>
                <a:srgbClr val="FEE200"/>
              </a:solidFill>
              <a:uFill>
                <a:solidFill>
                  <a:srgbClr val="FEE200"/>
                </a:solidFill>
              </a:uFill>
              <a:latin typeface="Verdana"/>
              <a:ea typeface="Verdana"/>
              <a:cs typeface="Verdana"/>
              <a:sym typeface="Verdana"/>
            </a:endParaRPr>
          </a:p>
          <a:p>
            <a:pPr lvl="0" algn="just">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Cinq années de folie : il est successivement :</a:t>
            </a: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Chasseur et pêcheur comme les pionniers dans l’Ouest</a:t>
            </a: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Reporter pour le San Francisco Chronicle</a:t>
            </a: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Journalier pour la cueillette de fruits en Californie</a:t>
            </a: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Enseignant au Los Angeles Business College</a:t>
            </a: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Acteur au Old Fifteeenth Street Theater de Denver</a:t>
            </a: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Portier de nuit dans un hôtel</a:t>
            </a: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Représentant en marbres et granit…</a:t>
            </a:r>
            <a:r>
              <a:rPr sz="3200">
                <a:solidFill>
                  <a:srgbClr val="FEE200"/>
                </a:solidFill>
                <a:uFill>
                  <a:solidFill>
                    <a:srgbClr val="FEE200"/>
                  </a:solidFill>
                </a:uFill>
                <a:latin typeface="Verdana"/>
                <a:ea typeface="Verdana"/>
                <a:cs typeface="Verdana"/>
                <a:sym typeface="Verdana"/>
              </a:rPr>
              <a:t> </a:t>
            </a:r>
          </a:p>
          <a:p>
            <a:pPr lvl="0" algn="just">
              <a:buClr>
                <a:srgbClr val="FFFFFF"/>
              </a:buClr>
              <a:buFont typeface="Calibri"/>
              <a:defRPr sz="1800">
                <a:solidFill>
                  <a:srgbClr val="000000"/>
                </a:solidFill>
                <a:uFillTx/>
              </a:defRPr>
            </a:pPr>
            <a:r>
              <a:rPr sz="2000">
                <a:solidFill>
                  <a:srgbClr val="FFFFFF"/>
                </a:solidFill>
                <a:uFill>
                  <a:solidFill>
                    <a:srgbClr val="FFFFFF"/>
                  </a:solidFill>
                </a:uFill>
                <a:latin typeface="+mj-lt"/>
                <a:ea typeface="+mj-ea"/>
                <a:cs typeface="+mj-cs"/>
                <a:sym typeface="Calibri"/>
              </a:rPr>
              <a:t> </a:t>
            </a:r>
          </a:p>
        </p:txBody>
      </p:sp>
      <p:grpSp>
        <p:nvGrpSpPr>
          <p:cNvPr id="44" name="Group 44"/>
          <p:cNvGrpSpPr/>
          <p:nvPr/>
        </p:nvGrpSpPr>
        <p:grpSpPr>
          <a:xfrm>
            <a:off x="6273800" y="344626"/>
            <a:ext cx="2467316" cy="3390901"/>
            <a:chOff x="-127000" y="-88900"/>
            <a:chExt cx="2467315" cy="3390900"/>
          </a:xfrm>
        </p:grpSpPr>
        <p:pic>
          <p:nvPicPr>
            <p:cNvPr id="43" name="image5.png"/>
            <p:cNvPicPr/>
            <p:nvPr/>
          </p:nvPicPr>
          <p:blipFill>
            <a:blip r:embed="rId2">
              <a:extLst/>
            </a:blip>
            <a:stretch>
              <a:fillRect/>
            </a:stretch>
          </p:blipFill>
          <p:spPr>
            <a:xfrm>
              <a:off x="0" y="0"/>
              <a:ext cx="2213316" cy="3060700"/>
            </a:xfrm>
            <a:prstGeom prst="rect">
              <a:avLst/>
            </a:prstGeom>
            <a:ln>
              <a:noFill/>
            </a:ln>
            <a:effectLst/>
          </p:spPr>
        </p:pic>
        <p:pic>
          <p:nvPicPr>
            <p:cNvPr id="42" name="Image 41"/>
            <p:cNvPicPr/>
            <p:nvPr/>
          </p:nvPicPr>
          <p:blipFill>
            <a:blip r:embed="rId3">
              <a:extLst/>
            </a:blip>
            <a:stretch>
              <a:fillRect/>
            </a:stretch>
          </p:blipFill>
          <p:spPr>
            <a:xfrm>
              <a:off x="-127000" y="-88900"/>
              <a:ext cx="2467316" cy="3390900"/>
            </a:xfrm>
            <a:prstGeom prst="rect">
              <a:avLst/>
            </a:prstGeom>
            <a:effectLst/>
          </p:spPr>
        </p:pic>
      </p:grpSp>
      <p:sp>
        <p:nvSpPr>
          <p:cNvPr id="45" name="Shape 45"/>
          <p:cNvSpPr/>
          <p:nvPr/>
        </p:nvSpPr>
        <p:spPr>
          <a:xfrm>
            <a:off x="228600" y="1017378"/>
            <a:ext cx="5499100" cy="2045396"/>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a:solidFill>
                  <a:srgbClr val="FFFFFF"/>
                </a:solidFill>
                <a:uFill>
                  <a:solidFill>
                    <a:srgbClr val="FEE200"/>
                  </a:solidFill>
                </a:uFill>
                <a:latin typeface="Verdana"/>
                <a:ea typeface="Verdana"/>
                <a:cs typeface="Verdana"/>
                <a:sym typeface="Verdana"/>
              </a:rPr>
              <a:t>Il grandit dans un village de l’Amérique rurale où la solidarité et l’entraide  du jeune peuple américain fonctionne bien.</a:t>
            </a:r>
          </a:p>
          <a:p>
            <a:pPr lvl="0" algn="just">
              <a:buClr>
                <a:srgbClr val="FFFFFF"/>
              </a:buClr>
              <a:buFont typeface="Calibri"/>
              <a:defRPr sz="1800">
                <a:solidFill>
                  <a:srgbClr val="000000"/>
                </a:solidFill>
                <a:uFillTx/>
              </a:defRPr>
            </a:pPr>
            <a:endParaRPr>
              <a:solidFill>
                <a:srgbClr val="FFFFFF"/>
              </a:solidFill>
              <a:uFill>
                <a:solidFill>
                  <a:srgbClr val="FEE200"/>
                </a:solidFill>
              </a:uFill>
              <a:latin typeface="Verdana"/>
              <a:ea typeface="Verdana"/>
              <a:cs typeface="Verdana"/>
              <a:sym typeface="Verdana"/>
            </a:endParaRPr>
          </a:p>
          <a:p>
            <a:pPr lvl="0" algn="just">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Après avoir obtenu son diplôme de droit à 23 ans  en 1891, il décide de « voir le monde » avant de s’établir…</a:t>
            </a:r>
            <a:r>
              <a:rPr>
                <a:solidFill>
                  <a:srgbClr val="FEE200"/>
                </a:solidFill>
                <a:uFill>
                  <a:solidFill>
                    <a:srgbClr val="FEE200"/>
                  </a:solidFill>
                </a:uFill>
              </a:rPr>
              <a:t>     </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iterate>
                                    <p:tmAbs val="0"/>
                                  </p:iterate>
                                  <p:childTnLst>
                                    <p:set>
                                      <p:cBhvr>
                                        <p:cTn id="6" fill="hold"/>
                                        <p:tgtEl>
                                          <p:spTgt spid="41">
                                            <p:bg/>
                                          </p:spTgt>
                                        </p:tgtEl>
                                        <p:attrNameLst>
                                          <p:attrName>style.visibility</p:attrName>
                                        </p:attrNameLst>
                                      </p:cBhvr>
                                      <p:to>
                                        <p:strVal val="visible"/>
                                      </p:to>
                                    </p:set>
                                    <p:anim calcmode="lin" valueType="num">
                                      <p:cBhvr>
                                        <p:cTn id="7" dur="1000" fill="hold"/>
                                        <p:tgtEl>
                                          <p:spTgt spid="41">
                                            <p:bg/>
                                          </p:spTgt>
                                        </p:tgtEl>
                                        <p:attrNameLst>
                                          <p:attrName>ppt_x</p:attrName>
                                        </p:attrNameLst>
                                      </p:cBhvr>
                                      <p:tavLst>
                                        <p:tav tm="0">
                                          <p:val>
                                            <p:strVal val="#ppt_x"/>
                                          </p:val>
                                        </p:tav>
                                        <p:tav tm="100000">
                                          <p:val>
                                            <p:strVal val="#ppt_x"/>
                                          </p:val>
                                        </p:tav>
                                      </p:tavLst>
                                    </p:anim>
                                    <p:anim calcmode="lin" valueType="num">
                                      <p:cBhvr>
                                        <p:cTn id="8" dur="1000" fill="hold"/>
                                        <p:tgtEl>
                                          <p:spTgt spid="41">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p:stCondLst>
                                    <p:cond delay="0"/>
                                  </p:stCondLst>
                                  <p:iterate>
                                    <p:tmAbs val="0"/>
                                  </p:iterate>
                                  <p:childTnLst>
                                    <p:set>
                                      <p:cBhvr>
                                        <p:cTn id="10" fill="hold"/>
                                        <p:tgtEl>
                                          <p:spTgt spid="41">
                                            <p:txEl>
                                              <p:pRg st="0" end="0"/>
                                            </p:txEl>
                                          </p:spTgt>
                                        </p:tgtEl>
                                        <p:attrNameLst>
                                          <p:attrName>style.visibility</p:attrName>
                                        </p:attrNameLst>
                                      </p:cBhvr>
                                      <p:to>
                                        <p:strVal val="visible"/>
                                      </p:to>
                                    </p:set>
                                    <p:anim calcmode="lin" valueType="num">
                                      <p:cBhvr>
                                        <p:cTn id="11"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1" nodeType="afterEffect">
                                  <p:stCondLst>
                                    <p:cond delay="0"/>
                                  </p:stCondLst>
                                  <p:iterate>
                                    <p:tmAbs val="0"/>
                                  </p:iterate>
                                  <p:childTnLst>
                                    <p:set>
                                      <p:cBhvr>
                                        <p:cTn id="15" fill="hold"/>
                                        <p:tgtEl>
                                          <p:spTgt spid="41">
                                            <p:txEl>
                                              <p:pRg st="1" end="1"/>
                                            </p:txEl>
                                          </p:spTgt>
                                        </p:tgtEl>
                                        <p:attrNameLst>
                                          <p:attrName>style.visibility</p:attrName>
                                        </p:attrNameLst>
                                      </p:cBhvr>
                                      <p:to>
                                        <p:strVal val="visible"/>
                                      </p:to>
                                    </p:set>
                                    <p:anim calcmode="lin" valueType="num">
                                      <p:cBhvr>
                                        <p:cTn id="16"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1" nodeType="afterEffect">
                                  <p:stCondLst>
                                    <p:cond delay="0"/>
                                  </p:stCondLst>
                                  <p:iterate>
                                    <p:tmAbs val="0"/>
                                  </p:iterate>
                                  <p:childTnLst>
                                    <p:set>
                                      <p:cBhvr>
                                        <p:cTn id="20" fill="hold"/>
                                        <p:tgtEl>
                                          <p:spTgt spid="41">
                                            <p:txEl>
                                              <p:pRg st="2" end="2"/>
                                            </p:txEl>
                                          </p:spTgt>
                                        </p:tgtEl>
                                        <p:attrNameLst>
                                          <p:attrName>style.visibility</p:attrName>
                                        </p:attrNameLst>
                                      </p:cBhvr>
                                      <p:to>
                                        <p:strVal val="visible"/>
                                      </p:to>
                                    </p:set>
                                    <p:anim calcmode="lin" valueType="num">
                                      <p:cBhvr>
                                        <p:cTn id="21" dur="10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1">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000"/>
                            </p:stCondLst>
                            <p:childTnLst>
                              <p:par>
                                <p:cTn id="24" presetID="2" presetClass="entr" presetSubtype="4" fill="hold" grpId="1" nodeType="afterEffect">
                                  <p:stCondLst>
                                    <p:cond delay="0"/>
                                  </p:stCondLst>
                                  <p:iterate>
                                    <p:tmAbs val="0"/>
                                  </p:iterate>
                                  <p:childTnLst>
                                    <p:set>
                                      <p:cBhvr>
                                        <p:cTn id="25" fill="hold"/>
                                        <p:tgtEl>
                                          <p:spTgt spid="41">
                                            <p:txEl>
                                              <p:pRg st="3" end="3"/>
                                            </p:txEl>
                                          </p:spTgt>
                                        </p:tgtEl>
                                        <p:attrNameLst>
                                          <p:attrName>style.visibility</p:attrName>
                                        </p:attrNameLst>
                                      </p:cBhvr>
                                      <p:to>
                                        <p:strVal val="visible"/>
                                      </p:to>
                                    </p:set>
                                    <p:anim calcmode="lin" valueType="num">
                                      <p:cBhvr>
                                        <p:cTn id="26" dur="10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1" nodeType="afterEffect">
                                  <p:stCondLst>
                                    <p:cond delay="0"/>
                                  </p:stCondLst>
                                  <p:iterate>
                                    <p:tmAbs val="0"/>
                                  </p:iterate>
                                  <p:childTnLst>
                                    <p:set>
                                      <p:cBhvr>
                                        <p:cTn id="30" fill="hold"/>
                                        <p:tgtEl>
                                          <p:spTgt spid="41">
                                            <p:txEl>
                                              <p:pRg st="4" end="4"/>
                                            </p:txEl>
                                          </p:spTgt>
                                        </p:tgtEl>
                                        <p:attrNameLst>
                                          <p:attrName>style.visibility</p:attrName>
                                        </p:attrNameLst>
                                      </p:cBhvr>
                                      <p:to>
                                        <p:strVal val="visible"/>
                                      </p:to>
                                    </p:set>
                                    <p:anim calcmode="lin" valueType="num">
                                      <p:cBhvr>
                                        <p:cTn id="31" dur="1000" fill="hold"/>
                                        <p:tgtEl>
                                          <p:spTgt spid="41">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41">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2" presetClass="entr" presetSubtype="4" fill="hold" grpId="1" nodeType="afterEffect">
                                  <p:stCondLst>
                                    <p:cond delay="0"/>
                                  </p:stCondLst>
                                  <p:iterate>
                                    <p:tmAbs val="0"/>
                                  </p:iterate>
                                  <p:childTnLst>
                                    <p:set>
                                      <p:cBhvr>
                                        <p:cTn id="35" fill="hold"/>
                                        <p:tgtEl>
                                          <p:spTgt spid="41">
                                            <p:txEl>
                                              <p:pRg st="5" end="5"/>
                                            </p:txEl>
                                          </p:spTgt>
                                        </p:tgtEl>
                                        <p:attrNameLst>
                                          <p:attrName>style.visibility</p:attrName>
                                        </p:attrNameLst>
                                      </p:cBhvr>
                                      <p:to>
                                        <p:strVal val="visible"/>
                                      </p:to>
                                    </p:set>
                                    <p:anim calcmode="lin" valueType="num">
                                      <p:cBhvr>
                                        <p:cTn id="36" dur="10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41">
                                            <p:txEl>
                                              <p:pRg st="5" end="5"/>
                                            </p:txEl>
                                          </p:spTgt>
                                        </p:tgtEl>
                                        <p:attrNameLst>
                                          <p:attrName>ppt_y</p:attrName>
                                        </p:attrNameLst>
                                      </p:cBhvr>
                                      <p:tavLst>
                                        <p:tav tm="0">
                                          <p:val>
                                            <p:strVal val="1+#ppt_h/2"/>
                                          </p:val>
                                        </p:tav>
                                        <p:tav tm="100000">
                                          <p:val>
                                            <p:strVal val="#ppt_y"/>
                                          </p:val>
                                        </p:tav>
                                      </p:tavLst>
                                    </p:anim>
                                  </p:childTnLst>
                                </p:cTn>
                              </p:par>
                            </p:childTnLst>
                          </p:cTn>
                        </p:par>
                        <p:par>
                          <p:cTn id="38" fill="hold">
                            <p:stCondLst>
                              <p:cond delay="6000"/>
                            </p:stCondLst>
                            <p:childTnLst>
                              <p:par>
                                <p:cTn id="39" presetID="2" presetClass="entr" presetSubtype="4" fill="hold" grpId="1" nodeType="afterEffect">
                                  <p:stCondLst>
                                    <p:cond delay="0"/>
                                  </p:stCondLst>
                                  <p:iterate>
                                    <p:tmAbs val="0"/>
                                  </p:iterate>
                                  <p:childTnLst>
                                    <p:set>
                                      <p:cBhvr>
                                        <p:cTn id="40" fill="hold"/>
                                        <p:tgtEl>
                                          <p:spTgt spid="41">
                                            <p:txEl>
                                              <p:pRg st="6" end="6"/>
                                            </p:txEl>
                                          </p:spTgt>
                                        </p:tgtEl>
                                        <p:attrNameLst>
                                          <p:attrName>style.visibility</p:attrName>
                                        </p:attrNameLst>
                                      </p:cBhvr>
                                      <p:to>
                                        <p:strVal val="visible"/>
                                      </p:to>
                                    </p:set>
                                    <p:anim calcmode="lin" valueType="num">
                                      <p:cBhvr>
                                        <p:cTn id="41" dur="1000" fill="hold"/>
                                        <p:tgtEl>
                                          <p:spTgt spid="41">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41">
                                            <p:txEl>
                                              <p:pRg st="6" end="6"/>
                                            </p:txEl>
                                          </p:spTgt>
                                        </p:tgtEl>
                                        <p:attrNameLst>
                                          <p:attrName>ppt_y</p:attrName>
                                        </p:attrNameLst>
                                      </p:cBhvr>
                                      <p:tavLst>
                                        <p:tav tm="0">
                                          <p:val>
                                            <p:strVal val="1+#ppt_h/2"/>
                                          </p:val>
                                        </p:tav>
                                        <p:tav tm="100000">
                                          <p:val>
                                            <p:strVal val="#ppt_y"/>
                                          </p:val>
                                        </p:tav>
                                      </p:tavLst>
                                    </p:anim>
                                  </p:childTnLst>
                                </p:cTn>
                              </p:par>
                            </p:childTnLst>
                          </p:cTn>
                        </p:par>
                        <p:par>
                          <p:cTn id="43" fill="hold">
                            <p:stCondLst>
                              <p:cond delay="7000"/>
                            </p:stCondLst>
                            <p:childTnLst>
                              <p:par>
                                <p:cTn id="44" presetID="2" presetClass="entr" presetSubtype="4" fill="hold" grpId="1" nodeType="afterEffect">
                                  <p:stCondLst>
                                    <p:cond delay="0"/>
                                  </p:stCondLst>
                                  <p:iterate>
                                    <p:tmAbs val="0"/>
                                  </p:iterate>
                                  <p:childTnLst>
                                    <p:set>
                                      <p:cBhvr>
                                        <p:cTn id="45" fill="hold"/>
                                        <p:tgtEl>
                                          <p:spTgt spid="41">
                                            <p:txEl>
                                              <p:pRg st="7" end="7"/>
                                            </p:txEl>
                                          </p:spTgt>
                                        </p:tgtEl>
                                        <p:attrNameLst>
                                          <p:attrName>style.visibility</p:attrName>
                                        </p:attrNameLst>
                                      </p:cBhvr>
                                      <p:to>
                                        <p:strVal val="visible"/>
                                      </p:to>
                                    </p:set>
                                    <p:anim calcmode="lin" valueType="num">
                                      <p:cBhvr>
                                        <p:cTn id="46" dur="1000" fill="hold"/>
                                        <p:tgtEl>
                                          <p:spTgt spid="41">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41">
                                            <p:txEl>
                                              <p:pRg st="7" end="7"/>
                                            </p:txEl>
                                          </p:spTgt>
                                        </p:tgtEl>
                                        <p:attrNameLst>
                                          <p:attrName>ppt_y</p:attrName>
                                        </p:attrNameLst>
                                      </p:cBhvr>
                                      <p:tavLst>
                                        <p:tav tm="0">
                                          <p:val>
                                            <p:strVal val="1+#ppt_h/2"/>
                                          </p:val>
                                        </p:tav>
                                        <p:tav tm="100000">
                                          <p:val>
                                            <p:strVal val="#ppt_y"/>
                                          </p:val>
                                        </p:tav>
                                      </p:tavLst>
                                    </p:anim>
                                  </p:childTnLst>
                                </p:cTn>
                              </p:par>
                            </p:childTnLst>
                          </p:cTn>
                        </p:par>
                        <p:par>
                          <p:cTn id="48" fill="hold">
                            <p:stCondLst>
                              <p:cond delay="8000"/>
                            </p:stCondLst>
                            <p:childTnLst>
                              <p:par>
                                <p:cTn id="49" presetID="2" presetClass="entr" presetSubtype="4" fill="hold" grpId="1" nodeType="afterEffect">
                                  <p:stCondLst>
                                    <p:cond delay="0"/>
                                  </p:stCondLst>
                                  <p:iterate>
                                    <p:tmAbs val="0"/>
                                  </p:iterate>
                                  <p:childTnLst>
                                    <p:set>
                                      <p:cBhvr>
                                        <p:cTn id="50" fill="hold"/>
                                        <p:tgtEl>
                                          <p:spTgt spid="41">
                                            <p:txEl>
                                              <p:pRg st="8" end="8"/>
                                            </p:txEl>
                                          </p:spTgt>
                                        </p:tgtEl>
                                        <p:attrNameLst>
                                          <p:attrName>style.visibility</p:attrName>
                                        </p:attrNameLst>
                                      </p:cBhvr>
                                      <p:to>
                                        <p:strVal val="visible"/>
                                      </p:to>
                                    </p:set>
                                    <p:anim calcmode="lin" valueType="num">
                                      <p:cBhvr>
                                        <p:cTn id="51" dur="1000" fill="hold"/>
                                        <p:tgtEl>
                                          <p:spTgt spid="41">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41">
                                            <p:txEl>
                                              <p:pRg st="8" end="8"/>
                                            </p:txEl>
                                          </p:spTgt>
                                        </p:tgtEl>
                                        <p:attrNameLst>
                                          <p:attrName>ppt_y</p:attrName>
                                        </p:attrNameLst>
                                      </p:cBhvr>
                                      <p:tavLst>
                                        <p:tav tm="0">
                                          <p:val>
                                            <p:strVal val="1+#ppt_h/2"/>
                                          </p:val>
                                        </p:tav>
                                        <p:tav tm="100000">
                                          <p:val>
                                            <p:strVal val="#ppt_y"/>
                                          </p:val>
                                        </p:tav>
                                      </p:tavLst>
                                    </p:anim>
                                  </p:childTnLst>
                                </p:cTn>
                              </p:par>
                            </p:childTnLst>
                          </p:cTn>
                        </p:par>
                        <p:par>
                          <p:cTn id="53" fill="hold">
                            <p:stCondLst>
                              <p:cond delay="9000"/>
                            </p:stCondLst>
                            <p:childTnLst>
                              <p:par>
                                <p:cTn id="54" presetID="2" presetClass="entr" presetSubtype="4" fill="hold" grpId="1" nodeType="afterEffect">
                                  <p:stCondLst>
                                    <p:cond delay="0"/>
                                  </p:stCondLst>
                                  <p:iterate>
                                    <p:tmAbs val="0"/>
                                  </p:iterate>
                                  <p:childTnLst>
                                    <p:set>
                                      <p:cBhvr>
                                        <p:cTn id="55" fill="hold"/>
                                        <p:tgtEl>
                                          <p:spTgt spid="41">
                                            <p:txEl>
                                              <p:pRg st="9" end="9"/>
                                            </p:txEl>
                                          </p:spTgt>
                                        </p:tgtEl>
                                        <p:attrNameLst>
                                          <p:attrName>style.visibility</p:attrName>
                                        </p:attrNameLst>
                                      </p:cBhvr>
                                      <p:to>
                                        <p:strVal val="visible"/>
                                      </p:to>
                                    </p:set>
                                    <p:anim calcmode="lin" valueType="num">
                                      <p:cBhvr>
                                        <p:cTn id="56" dur="1000" fill="hold"/>
                                        <p:tgtEl>
                                          <p:spTgt spid="41">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1" build="p" bldLvl="5"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284" name="Shape 28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FFFFFF"/>
                </a:solidFill>
                <a:uFill>
                  <a:solidFill>
                    <a:srgbClr val="FFFFFF"/>
                  </a:solidFill>
                </a:uFill>
              </a:rPr>
              <a:t>40</a:t>
            </a:fld>
            <a:endParaRPr sz="1000">
              <a:solidFill>
                <a:srgbClr val="FFFFFF"/>
              </a:solidFill>
              <a:uFill>
                <a:solidFill>
                  <a:srgbClr val="FFFFFF"/>
                </a:solidFill>
              </a:uFill>
            </a:endParaRPr>
          </a:p>
        </p:txBody>
      </p:sp>
      <p:sp>
        <p:nvSpPr>
          <p:cNvPr id="285" name="Shape 285"/>
          <p:cNvSpPr/>
          <p:nvPr/>
        </p:nvSpPr>
        <p:spPr>
          <a:xfrm>
            <a:off x="1702395" y="2597447"/>
            <a:ext cx="5739210" cy="1270001"/>
          </a:xfrm>
          <a:prstGeom prst="roundRect">
            <a:avLst>
              <a:gd name="adj" fmla="val 15000"/>
            </a:avLst>
          </a:prstGeom>
          <a:solidFill>
            <a:srgbClr val="002452"/>
          </a:solidFill>
          <a:ln w="12700">
            <a:miter lim="400000"/>
          </a:ln>
          <a:effectLst>
            <a:outerShdw blurRad="38100" dist="25400" dir="5400000" rotWithShape="0">
              <a:srgbClr val="000000">
                <a:alpha val="50000"/>
              </a:srgbClr>
            </a:outerShdw>
          </a:effectLst>
        </p:spPr>
        <p:txBody>
          <a:bodyPr lIns="0" tIns="0" rIns="0" bIns="0" anchor="ctr"/>
          <a:lstStyle/>
          <a:p>
            <a:pPr lvl="0"/>
            <a:endParaRPr/>
          </a:p>
        </p:txBody>
      </p:sp>
      <p:sp>
        <p:nvSpPr>
          <p:cNvPr id="286" name="Shape 286"/>
          <p:cNvSpPr/>
          <p:nvPr/>
        </p:nvSpPr>
        <p:spPr>
          <a:xfrm>
            <a:off x="3537322" y="2597447"/>
            <a:ext cx="2350096" cy="10281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uFillTx/>
              </a:defRPr>
            </a:pPr>
            <a:r>
              <a:rPr sz="3200">
                <a:solidFill>
                  <a:srgbClr val="FEE200"/>
                </a:solidFill>
                <a:uFill>
                  <a:solidFill>
                    <a:srgbClr val="FEE200"/>
                  </a:solidFill>
                </a:uFill>
              </a:rPr>
              <a:t>34 Zones</a:t>
            </a:r>
          </a:p>
          <a:p>
            <a:pPr lvl="0">
              <a:defRPr sz="1800">
                <a:solidFill>
                  <a:srgbClr val="000000"/>
                </a:solidFill>
                <a:uFillTx/>
              </a:defRPr>
            </a:pPr>
            <a:r>
              <a:rPr sz="3200">
                <a:solidFill>
                  <a:srgbClr val="FEE200"/>
                </a:solidFill>
                <a:uFill>
                  <a:solidFill>
                    <a:srgbClr val="FEE200"/>
                  </a:solidFill>
                </a:uFill>
              </a:rPr>
              <a:t>532 Districts</a:t>
            </a:r>
          </a:p>
        </p:txBody>
      </p:sp>
      <p:sp>
        <p:nvSpPr>
          <p:cNvPr id="287" name="Shape 287"/>
          <p:cNvSpPr/>
          <p:nvPr/>
        </p:nvSpPr>
        <p:spPr>
          <a:xfrm>
            <a:off x="7353300" y="2476500"/>
            <a:ext cx="1270000" cy="12700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uFillTx/>
              </a:defRPr>
            </a:pPr>
            <a:r>
              <a:rPr sz="1700">
                <a:solidFill>
                  <a:srgbClr val="FEE200"/>
                </a:solidFill>
                <a:uFill>
                  <a:solidFill>
                    <a:srgbClr val="FEE200"/>
                  </a:solidFill>
                </a:uFill>
              </a:rPr>
              <a:t>8 bureaux </a:t>
            </a:r>
          </a:p>
          <a:p>
            <a:pPr lvl="0">
              <a:defRPr sz="1800">
                <a:solidFill>
                  <a:srgbClr val="000000"/>
                </a:solidFill>
                <a:uFillTx/>
              </a:defRPr>
            </a:pPr>
            <a:r>
              <a:rPr sz="1700">
                <a:solidFill>
                  <a:srgbClr val="FEE200"/>
                </a:solidFill>
                <a:uFill>
                  <a:solidFill>
                    <a:srgbClr val="FEE200"/>
                  </a:solidFill>
                </a:uFill>
              </a:rPr>
              <a:t>régionaux</a:t>
            </a:r>
          </a:p>
        </p:txBody>
      </p:sp>
      <p:sp>
        <p:nvSpPr>
          <p:cNvPr id="288" name="Shape 288"/>
          <p:cNvSpPr/>
          <p:nvPr/>
        </p:nvSpPr>
        <p:spPr>
          <a:xfrm>
            <a:off x="3305795" y="1924322"/>
            <a:ext cx="2532410" cy="68560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1A7F9"/>
          </a:solidFill>
          <a:ln w="12700">
            <a:miter lim="400000"/>
          </a:ln>
          <a:effectLst>
            <a:outerShdw blurRad="38100" dist="25400" dir="5400000" rotWithShape="0">
              <a:srgbClr val="000000">
                <a:alpha val="50000"/>
              </a:srgbClr>
            </a:outerShdw>
          </a:effectLst>
        </p:spPr>
        <p:txBody>
          <a:bodyPr lIns="0" tIns="0" rIns="0" bIns="0" anchor="ctr"/>
          <a:lstStyle/>
          <a:p>
            <a:pPr lvl="0"/>
            <a:endParaRPr/>
          </a:p>
        </p:txBody>
      </p:sp>
      <p:sp>
        <p:nvSpPr>
          <p:cNvPr id="289" name="Shape 289"/>
          <p:cNvSpPr/>
          <p:nvPr/>
        </p:nvSpPr>
        <p:spPr>
          <a:xfrm>
            <a:off x="3605659" y="1991047"/>
            <a:ext cx="1932683" cy="55215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uFillTx/>
              </a:defRPr>
            </a:pPr>
            <a:r>
              <a:rPr sz="1600">
                <a:solidFill>
                  <a:srgbClr val="FEE200"/>
                </a:solidFill>
                <a:uFill>
                  <a:solidFill>
                    <a:srgbClr val="FEE200"/>
                  </a:solidFill>
                </a:uFill>
              </a:rPr>
              <a:t>Secrétaire Général </a:t>
            </a:r>
          </a:p>
          <a:p>
            <a:pPr lvl="0">
              <a:defRPr sz="1800">
                <a:solidFill>
                  <a:srgbClr val="000000"/>
                </a:solidFill>
                <a:uFillTx/>
              </a:defRPr>
            </a:pPr>
            <a:r>
              <a:rPr sz="1600">
                <a:solidFill>
                  <a:srgbClr val="FEE200"/>
                </a:solidFill>
                <a:uFill>
                  <a:solidFill>
                    <a:srgbClr val="FEE200"/>
                  </a:solidFill>
                </a:uFill>
              </a:rPr>
              <a:t>Evanston IL.</a:t>
            </a:r>
          </a:p>
        </p:txBody>
      </p:sp>
      <p:sp>
        <p:nvSpPr>
          <p:cNvPr id="290" name="Shape 290"/>
          <p:cNvSpPr/>
          <p:nvPr/>
        </p:nvSpPr>
        <p:spPr>
          <a:xfrm>
            <a:off x="5591795" y="814845"/>
            <a:ext cx="2532410" cy="1359398"/>
          </a:xfrm>
          <a:prstGeom prst="roundRect">
            <a:avLst>
              <a:gd name="adj" fmla="val 15000"/>
            </a:avLst>
          </a:prstGeom>
          <a:blipFill>
            <a:blip r:embed="rId2"/>
          </a:blipFill>
          <a:ln w="12700">
            <a:miter lim="400000"/>
          </a:ln>
          <a:effectLst>
            <a:outerShdw blurRad="38100" dist="25400" dir="5400000" rotWithShape="0">
              <a:srgbClr val="000000">
                <a:alpha val="50000"/>
              </a:srgbClr>
            </a:outerShdw>
          </a:effectLst>
        </p:spPr>
        <p:txBody>
          <a:bodyPr lIns="50800" tIns="50800" rIns="50800" bIns="50800" anchor="ctr"/>
          <a:lstStyle/>
          <a:p>
            <a:pPr lvl="0"/>
            <a:endParaRPr/>
          </a:p>
        </p:txBody>
      </p:sp>
      <p:sp>
        <p:nvSpPr>
          <p:cNvPr id="291" name="Shape 291"/>
          <p:cNvSpPr/>
          <p:nvPr/>
        </p:nvSpPr>
        <p:spPr>
          <a:xfrm>
            <a:off x="1140717" y="859544"/>
            <a:ext cx="2532411" cy="1270001"/>
          </a:xfrm>
          <a:prstGeom prst="roundRect">
            <a:avLst>
              <a:gd name="adj" fmla="val 16011"/>
            </a:avLst>
          </a:prstGeom>
          <a:blipFill>
            <a:blip r:embed="rId2"/>
          </a:blip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lvl="0">
              <a:defRPr sz="1800">
                <a:solidFill>
                  <a:srgbClr val="000000"/>
                </a:solidFill>
                <a:uFillTx/>
              </a:defRPr>
            </a:pPr>
            <a:r>
              <a:rPr sz="1900">
                <a:solidFill>
                  <a:srgbClr val="FEE200"/>
                </a:solidFill>
                <a:uFill>
                  <a:solidFill>
                    <a:srgbClr val="FEE200"/>
                  </a:solidFill>
                </a:uFill>
              </a:rPr>
              <a:t>1 Président</a:t>
            </a:r>
          </a:p>
          <a:p>
            <a:pPr lvl="0">
              <a:defRPr sz="1800">
                <a:solidFill>
                  <a:srgbClr val="000000"/>
                </a:solidFill>
                <a:uFillTx/>
              </a:defRPr>
            </a:pPr>
            <a:r>
              <a:rPr sz="1900">
                <a:solidFill>
                  <a:srgbClr val="FEE200"/>
                </a:solidFill>
                <a:uFill>
                  <a:solidFill>
                    <a:srgbClr val="FEE200"/>
                  </a:solidFill>
                </a:uFill>
              </a:rPr>
              <a:t>Board </a:t>
            </a:r>
          </a:p>
          <a:p>
            <a:pPr lvl="0">
              <a:defRPr sz="1800">
                <a:solidFill>
                  <a:srgbClr val="000000"/>
                </a:solidFill>
                <a:uFillTx/>
              </a:defRPr>
            </a:pPr>
            <a:r>
              <a:rPr sz="1900">
                <a:solidFill>
                  <a:srgbClr val="FEE200"/>
                </a:solidFill>
                <a:uFill>
                  <a:solidFill>
                    <a:srgbClr val="FEE200"/>
                  </a:solidFill>
                </a:uFill>
              </a:rPr>
              <a:t>18 membres</a:t>
            </a:r>
          </a:p>
        </p:txBody>
      </p:sp>
      <p:sp>
        <p:nvSpPr>
          <p:cNvPr id="292" name="Shape 292"/>
          <p:cNvSpPr/>
          <p:nvPr/>
        </p:nvSpPr>
        <p:spPr>
          <a:xfrm>
            <a:off x="2654969" y="627285"/>
            <a:ext cx="127001" cy="8028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uFillTx/>
              </a:defRPr>
            </a:pPr>
            <a:endParaRPr sz="2400">
              <a:solidFill>
                <a:srgbClr val="FEE200"/>
              </a:solidFill>
              <a:uFill>
                <a:solidFill>
                  <a:srgbClr val="FEE200"/>
                </a:solidFill>
              </a:uFill>
            </a:endParaRPr>
          </a:p>
        </p:txBody>
      </p:sp>
      <p:sp>
        <p:nvSpPr>
          <p:cNvPr id="293" name="Shape 293"/>
          <p:cNvSpPr/>
          <p:nvPr/>
        </p:nvSpPr>
        <p:spPr>
          <a:xfrm>
            <a:off x="5145602" y="322693"/>
            <a:ext cx="3424796" cy="82781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vl1pPr>
          </a:lstStyle>
          <a:p>
            <a:pPr lvl="0">
              <a:defRPr sz="1800">
                <a:solidFill>
                  <a:srgbClr val="000000"/>
                </a:solidFill>
                <a:uFillTx/>
              </a:defRPr>
            </a:pPr>
            <a:r>
              <a:rPr sz="2500">
                <a:solidFill>
                  <a:srgbClr val="FEE200"/>
                </a:solidFill>
                <a:uFill>
                  <a:solidFill>
                    <a:srgbClr val="FEE200"/>
                  </a:solidFill>
                </a:uFill>
              </a:rPr>
              <a:t>FONDATION ROTARY</a:t>
            </a:r>
          </a:p>
        </p:txBody>
      </p:sp>
      <p:sp>
        <p:nvSpPr>
          <p:cNvPr id="294" name="Shape 294"/>
          <p:cNvSpPr/>
          <p:nvPr/>
        </p:nvSpPr>
        <p:spPr>
          <a:xfrm>
            <a:off x="1170210" y="4093455"/>
            <a:ext cx="7084319" cy="2451796"/>
          </a:xfrm>
          <a:prstGeom prst="roundRect">
            <a:avLst>
              <a:gd name="adj" fmla="val 8758"/>
            </a:avLst>
          </a:prstGeom>
          <a:solidFill>
            <a:srgbClr val="51A7F9"/>
          </a:solidFill>
          <a:ln w="12700">
            <a:miter lim="400000"/>
          </a:ln>
          <a:effectLst>
            <a:outerShdw blurRad="38100" dist="25400" dir="5400000" rotWithShape="0">
              <a:srgbClr val="000000">
                <a:alpha val="50000"/>
              </a:srgbClr>
            </a:outerShdw>
          </a:effectLst>
        </p:spPr>
        <p:txBody>
          <a:bodyPr lIns="0" tIns="0" rIns="0" bIns="0" anchor="ctr"/>
          <a:lstStyle/>
          <a:p>
            <a:pPr lvl="0"/>
            <a:endParaRPr/>
          </a:p>
        </p:txBody>
      </p:sp>
      <p:sp>
        <p:nvSpPr>
          <p:cNvPr id="295" name="Shape 295"/>
          <p:cNvSpPr/>
          <p:nvPr/>
        </p:nvSpPr>
        <p:spPr>
          <a:xfrm>
            <a:off x="481161" y="334217"/>
            <a:ext cx="3851524" cy="44723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lvl1pPr>
          </a:lstStyle>
          <a:p>
            <a:pPr lvl="0">
              <a:defRPr sz="1800">
                <a:solidFill>
                  <a:srgbClr val="000000"/>
                </a:solidFill>
                <a:uFillTx/>
              </a:defRPr>
            </a:pPr>
            <a:r>
              <a:rPr sz="2400">
                <a:solidFill>
                  <a:srgbClr val="FEE200"/>
                </a:solidFill>
                <a:uFill>
                  <a:solidFill>
                    <a:srgbClr val="FEE200"/>
                  </a:solidFill>
                </a:uFill>
              </a:rPr>
              <a:t>ROTARY INTERNATIONAL</a:t>
            </a:r>
          </a:p>
        </p:txBody>
      </p:sp>
      <p:sp>
        <p:nvSpPr>
          <p:cNvPr id="296" name="Shape 296"/>
          <p:cNvSpPr/>
          <p:nvPr/>
        </p:nvSpPr>
        <p:spPr>
          <a:xfrm>
            <a:off x="6059747" y="950651"/>
            <a:ext cx="1596506" cy="9695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uFillTx/>
              </a:defRPr>
            </a:pPr>
            <a:r>
              <a:rPr sz="2000">
                <a:solidFill>
                  <a:srgbClr val="FEE200"/>
                </a:solidFill>
                <a:uFill>
                  <a:solidFill>
                    <a:srgbClr val="FEE200"/>
                  </a:solidFill>
                </a:uFill>
              </a:rPr>
              <a:t>1 Président</a:t>
            </a:r>
          </a:p>
          <a:p>
            <a:pPr lvl="0">
              <a:defRPr sz="1800">
                <a:solidFill>
                  <a:srgbClr val="000000"/>
                </a:solidFill>
                <a:uFillTx/>
              </a:defRPr>
            </a:pPr>
            <a:r>
              <a:rPr sz="2000">
                <a:solidFill>
                  <a:srgbClr val="FEE200"/>
                </a:solidFill>
                <a:uFill>
                  <a:solidFill>
                    <a:srgbClr val="FEE200"/>
                  </a:solidFill>
                </a:uFill>
              </a:rPr>
              <a:t> Board</a:t>
            </a:r>
          </a:p>
          <a:p>
            <a:pPr lvl="0">
              <a:defRPr sz="1800">
                <a:solidFill>
                  <a:srgbClr val="000000"/>
                </a:solidFill>
                <a:uFillTx/>
              </a:defRPr>
            </a:pPr>
            <a:r>
              <a:rPr sz="2000">
                <a:solidFill>
                  <a:srgbClr val="FEE200"/>
                </a:solidFill>
                <a:uFill>
                  <a:solidFill>
                    <a:srgbClr val="FEE200"/>
                  </a:solidFill>
                </a:uFill>
              </a:rPr>
              <a:t> 14 membres</a:t>
            </a:r>
          </a:p>
        </p:txBody>
      </p:sp>
      <p:sp>
        <p:nvSpPr>
          <p:cNvPr id="297" name="Shape 297"/>
          <p:cNvSpPr/>
          <p:nvPr/>
        </p:nvSpPr>
        <p:spPr>
          <a:xfrm>
            <a:off x="2639807" y="4093455"/>
            <a:ext cx="4145125" cy="238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solidFill>
                  <a:srgbClr val="000000"/>
                </a:solidFill>
                <a:uFillTx/>
              </a:defRPr>
            </a:pPr>
            <a:r>
              <a:rPr sz="3000">
                <a:solidFill>
                  <a:srgbClr val="FEE200"/>
                </a:solidFill>
                <a:uFill>
                  <a:solidFill>
                    <a:srgbClr val="FEE200"/>
                  </a:solidFill>
                </a:uFill>
                <a:latin typeface="Verdana"/>
                <a:ea typeface="Verdana"/>
                <a:cs typeface="Verdana"/>
                <a:sym typeface="Verdana"/>
              </a:rPr>
              <a:t>35000 Clubs</a:t>
            </a:r>
          </a:p>
          <a:p>
            <a:pPr lvl="0">
              <a:defRPr sz="1800">
                <a:solidFill>
                  <a:srgbClr val="000000"/>
                </a:solidFill>
                <a:uFillTx/>
              </a:defRPr>
            </a:pPr>
            <a:r>
              <a:rPr sz="3000">
                <a:solidFill>
                  <a:srgbClr val="FEE200"/>
                </a:solidFill>
                <a:uFill>
                  <a:solidFill>
                    <a:srgbClr val="FEE200"/>
                  </a:solidFill>
                </a:uFill>
                <a:latin typeface="Verdana"/>
                <a:ea typeface="Verdana"/>
                <a:cs typeface="Verdana"/>
                <a:sym typeface="Verdana"/>
              </a:rPr>
              <a:t>35000 Présidents</a:t>
            </a:r>
          </a:p>
          <a:p>
            <a:pPr lvl="0">
              <a:defRPr sz="1800">
                <a:solidFill>
                  <a:srgbClr val="000000"/>
                </a:solidFill>
                <a:uFillTx/>
              </a:defRPr>
            </a:pPr>
            <a:r>
              <a:rPr sz="3000">
                <a:solidFill>
                  <a:srgbClr val="FEE200"/>
                </a:solidFill>
                <a:uFill>
                  <a:solidFill>
                    <a:srgbClr val="FEE200"/>
                  </a:solidFill>
                </a:uFill>
                <a:latin typeface="Verdana"/>
                <a:ea typeface="Verdana"/>
                <a:cs typeface="Verdana"/>
                <a:sym typeface="Verdana"/>
              </a:rPr>
              <a:t>172 Pays</a:t>
            </a:r>
          </a:p>
          <a:p>
            <a:pPr lvl="0">
              <a:defRPr sz="1800">
                <a:solidFill>
                  <a:srgbClr val="000000"/>
                </a:solidFill>
                <a:uFillTx/>
              </a:defRPr>
            </a:pPr>
            <a:r>
              <a:rPr sz="3000">
                <a:solidFill>
                  <a:srgbClr val="FEE200"/>
                </a:solidFill>
                <a:uFill>
                  <a:solidFill>
                    <a:srgbClr val="FEE200"/>
                  </a:solidFill>
                </a:uFill>
                <a:latin typeface="Verdana"/>
                <a:ea typeface="Verdana"/>
                <a:cs typeface="Verdana"/>
                <a:sym typeface="Verdana"/>
              </a:rPr>
              <a:t>1 200 000 Rotariens</a:t>
            </a:r>
          </a:p>
        </p:txBody>
      </p:sp>
    </p:spTree>
  </p:cSld>
  <p:clrMapOvr>
    <a:masterClrMapping/>
  </p:clrMapOvr>
  <p:transition xmlns:p14="http://schemas.microsoft.com/office/powerpoint/2010/main" spd="med">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299" name="Shape 299"/>
          <p:cNvSpPr/>
          <p:nvPr/>
        </p:nvSpPr>
        <p:spPr>
          <a:xfrm>
            <a:off x="1447800" y="63500"/>
            <a:ext cx="9156700" cy="67310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buClr>
                <a:srgbClr val="FFF700"/>
              </a:buClr>
              <a:buFont typeface="Calibri"/>
              <a:defRPr sz="1800">
                <a:solidFill>
                  <a:srgbClr val="000000"/>
                </a:solidFill>
                <a:uFillTx/>
              </a:defRPr>
            </a:pPr>
            <a:endParaRPr sz="3200">
              <a:solidFill>
                <a:srgbClr val="FEE200"/>
              </a:solidFill>
              <a:uFill>
                <a:solidFill>
                  <a:srgbClr val="FEE2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buClr>
                <a:srgbClr val="FFF700"/>
              </a:buClr>
              <a:defRPr sz="1800">
                <a:solidFill>
                  <a:srgbClr val="000000"/>
                </a:solidFill>
                <a:uFillTx/>
              </a:defRPr>
            </a:pPr>
            <a:endParaRPr sz="3200" b="1">
              <a:solidFill>
                <a:srgbClr val="FFF700"/>
              </a:solidFill>
              <a:effectLst>
                <a:outerShdw blurRad="38100" dist="38100" dir="2700000" rotWithShape="0">
                  <a:srgbClr val="000000"/>
                </a:outerShdw>
              </a:effectLst>
              <a:uFill>
                <a:solidFill>
                  <a:srgbClr val="FFF700"/>
                </a:solidFill>
              </a:uFill>
            </a:endParaRPr>
          </a:p>
          <a:p>
            <a:pPr lvl="0">
              <a:defRPr sz="1800">
                <a:solidFill>
                  <a:srgbClr val="000000"/>
                </a:solidFill>
                <a:uFillTx/>
              </a:defRPr>
            </a:pPr>
            <a:r>
              <a:rPr sz="3200">
                <a:solidFill>
                  <a:srgbClr val="FEE200"/>
                </a:solidFill>
                <a:uFill>
                  <a:solidFill>
                    <a:srgbClr val="FEE200"/>
                  </a:solidFill>
                </a:uFill>
              </a:rPr>
              <a:t> </a:t>
            </a:r>
          </a:p>
        </p:txBody>
      </p:sp>
      <p:pic>
        <p:nvPicPr>
          <p:cNvPr id="300" name="image113.jpg"/>
          <p:cNvPicPr/>
          <p:nvPr/>
        </p:nvPicPr>
        <p:blipFill>
          <a:blip r:embed="rId2">
            <a:extLst/>
          </a:blip>
          <a:stretch>
            <a:fillRect/>
          </a:stretch>
        </p:blipFill>
        <p:spPr>
          <a:xfrm>
            <a:off x="939800" y="673099"/>
            <a:ext cx="7275514" cy="5818189"/>
          </a:xfrm>
          <a:prstGeom prst="rect">
            <a:avLst/>
          </a:prstGeom>
          <a:ln w="12700">
            <a:miter lim="400000"/>
          </a:ln>
        </p:spPr>
      </p:pic>
      <p:pic>
        <p:nvPicPr>
          <p:cNvPr id="301" name="pasted-image.tif"/>
          <p:cNvPicPr/>
          <p:nvPr/>
        </p:nvPicPr>
        <p:blipFill>
          <a:blip r:embed="rId3">
            <a:extLst/>
          </a:blip>
          <a:stretch>
            <a:fillRect/>
          </a:stretch>
        </p:blipFill>
        <p:spPr>
          <a:xfrm>
            <a:off x="933596" y="112590"/>
            <a:ext cx="3428832" cy="122883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300"/>
                                        </p:tgtEl>
                                        <p:attrNameLst>
                                          <p:attrName>style.visibility</p:attrName>
                                        </p:attrNameLst>
                                      </p:cBhvr>
                                      <p:to>
                                        <p:strVal val="visible"/>
                                      </p:to>
                                    </p:set>
                                    <p:anim calcmode="lin" valueType="num">
                                      <p:cBhvr>
                                        <p:cTn id="7" dur="2000" fill="hold"/>
                                        <p:tgtEl>
                                          <p:spTgt spid="300"/>
                                        </p:tgtEl>
                                        <p:attrNameLst>
                                          <p:attrName>ppt_w</p:attrName>
                                        </p:attrNameLst>
                                      </p:cBhvr>
                                      <p:tavLst>
                                        <p:tav tm="0">
                                          <p:val>
                                            <p:fltVal val="0"/>
                                          </p:val>
                                        </p:tav>
                                        <p:tav tm="100000">
                                          <p:val>
                                            <p:strVal val="#ppt_w"/>
                                          </p:val>
                                        </p:tav>
                                      </p:tavLst>
                                    </p:anim>
                                    <p:anim calcmode="lin" valueType="num">
                                      <p:cBhvr>
                                        <p:cTn id="8" dur="2000" fill="hold"/>
                                        <p:tgtEl>
                                          <p:spTgt spid="3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 grpId="1"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303" name="Shape 303"/>
          <p:cNvSpPr>
            <a:spLocks noGrp="1"/>
          </p:cNvSpPr>
          <p:nvPr>
            <p:ph type="sldNum" sz="quarter" idx="2"/>
          </p:nvPr>
        </p:nvSpPr>
        <p:spPr>
          <a:xfrm>
            <a:off x="8612212" y="6505575"/>
            <a:ext cx="230163" cy="215900"/>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FFFFFF"/>
                </a:solidFill>
                <a:uFill>
                  <a:solidFill>
                    <a:srgbClr val="FFFFFF"/>
                  </a:solidFill>
                </a:uFill>
              </a:rPr>
              <a:t>42</a:t>
            </a:fld>
            <a:endParaRPr sz="1000">
              <a:solidFill>
                <a:srgbClr val="FFFFFF"/>
              </a:solidFill>
              <a:uFill>
                <a:solidFill>
                  <a:srgbClr val="FFFFFF"/>
                </a:solidFill>
              </a:uFill>
            </a:endParaRPr>
          </a:p>
        </p:txBody>
      </p:sp>
      <p:sp>
        <p:nvSpPr>
          <p:cNvPr id="304" name="Shape 304"/>
          <p:cNvSpPr/>
          <p:nvPr/>
        </p:nvSpPr>
        <p:spPr>
          <a:xfrm>
            <a:off x="359618" y="1257300"/>
            <a:ext cx="8418216" cy="44831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spAutoFit/>
          </a:bodyPr>
          <a:lstStyle/>
          <a:p>
            <a:pPr lvl="0">
              <a:defRPr sz="1800">
                <a:solidFill>
                  <a:srgbClr val="000000"/>
                </a:solidFill>
                <a:uFillTx/>
              </a:defRPr>
            </a:pPr>
            <a:r>
              <a:rPr sz="3200" u="sng">
                <a:solidFill>
                  <a:srgbClr val="DCBD23"/>
                </a:solidFill>
                <a:uFill>
                  <a:solidFill>
                    <a:srgbClr val="FEE200"/>
                  </a:solidFill>
                </a:uFill>
                <a:latin typeface="Verdana"/>
                <a:ea typeface="Verdana"/>
                <a:cs typeface="Verdana"/>
                <a:sym typeface="Verdana"/>
              </a:rPr>
              <a:t>Assemblée de District</a:t>
            </a:r>
          </a:p>
          <a:p>
            <a:pPr lvl="0">
              <a:defRPr sz="1800">
                <a:solidFill>
                  <a:srgbClr val="000000"/>
                </a:solidFill>
                <a:uFillTx/>
              </a:defRPr>
            </a:pPr>
            <a:r>
              <a:rPr sz="3200">
                <a:solidFill>
                  <a:srgbClr val="FEE200"/>
                </a:solidFill>
                <a:uFill>
                  <a:solidFill>
                    <a:srgbClr val="FEE200"/>
                  </a:solidFill>
                </a:uFill>
                <a:latin typeface="Verdana"/>
                <a:ea typeface="Verdana"/>
                <a:cs typeface="Verdana"/>
                <a:sym typeface="Verdana"/>
              </a:rPr>
              <a:t>Gouverneur élu:</a:t>
            </a:r>
          </a:p>
          <a:p>
            <a:pPr lvl="1">
              <a:buClrTx/>
              <a:defRPr sz="1800">
                <a:solidFill>
                  <a:srgbClr val="000000"/>
                </a:solidFill>
                <a:uFillTx/>
              </a:defRPr>
            </a:pPr>
            <a:r>
              <a:rPr sz="2400">
                <a:solidFill>
                  <a:srgbClr val="FFFFFF"/>
                </a:solidFill>
                <a:uFill>
                  <a:solidFill>
                    <a:srgbClr val="FFFFFF"/>
                  </a:solidFill>
                </a:uFill>
                <a:latin typeface="Verdana"/>
                <a:ea typeface="Verdana"/>
                <a:cs typeface="Verdana"/>
                <a:sym typeface="Verdana"/>
              </a:rPr>
              <a:t>Il ou elle présente ses actions</a:t>
            </a:r>
          </a:p>
          <a:p>
            <a:pPr lvl="1">
              <a:buClrTx/>
              <a:defRPr sz="1800">
                <a:solidFill>
                  <a:srgbClr val="000000"/>
                </a:solidFill>
                <a:uFillTx/>
              </a:defRPr>
            </a:pPr>
            <a:endParaRPr>
              <a:solidFill>
                <a:srgbClr val="0056D6"/>
              </a:solidFill>
              <a:uFill>
                <a:solidFill>
                  <a:srgbClr val="0056D6"/>
                </a:solidFill>
              </a:uFill>
              <a:latin typeface="Verdana"/>
              <a:ea typeface="Verdana"/>
              <a:cs typeface="Verdana"/>
              <a:sym typeface="Verdana"/>
            </a:endParaRPr>
          </a:p>
          <a:p>
            <a:pPr lvl="0">
              <a:defRPr sz="1800">
                <a:solidFill>
                  <a:srgbClr val="000000"/>
                </a:solidFill>
                <a:uFillTx/>
              </a:defRPr>
            </a:pPr>
            <a:endParaRPr sz="3200">
              <a:solidFill>
                <a:srgbClr val="FEE200"/>
              </a:solidFill>
              <a:uFill>
                <a:solidFill>
                  <a:srgbClr val="FEE200"/>
                </a:solidFill>
              </a:uFill>
              <a:latin typeface="Verdana"/>
              <a:ea typeface="Verdana"/>
              <a:cs typeface="Verdana"/>
              <a:sym typeface="Verdana"/>
            </a:endParaRPr>
          </a:p>
          <a:p>
            <a:pPr lvl="0">
              <a:defRPr sz="1800">
                <a:solidFill>
                  <a:srgbClr val="000000"/>
                </a:solidFill>
                <a:uFillTx/>
              </a:defRPr>
            </a:pPr>
            <a:r>
              <a:rPr sz="3200" u="sng">
                <a:solidFill>
                  <a:srgbClr val="DCBD23"/>
                </a:solidFill>
                <a:uFill>
                  <a:solidFill>
                    <a:srgbClr val="FEE200"/>
                  </a:solidFill>
                </a:uFill>
                <a:latin typeface="Verdana"/>
                <a:ea typeface="Verdana"/>
                <a:cs typeface="Verdana"/>
                <a:sym typeface="Verdana"/>
              </a:rPr>
              <a:t>Conférence de District</a:t>
            </a:r>
          </a:p>
          <a:p>
            <a:pPr lvl="0">
              <a:defRPr sz="1800">
                <a:solidFill>
                  <a:srgbClr val="000000"/>
                </a:solidFill>
                <a:uFillTx/>
              </a:defRPr>
            </a:pPr>
            <a:r>
              <a:rPr sz="3200">
                <a:solidFill>
                  <a:srgbClr val="FEE200"/>
                </a:solidFill>
                <a:uFill>
                  <a:solidFill>
                    <a:srgbClr val="FEE200"/>
                  </a:solidFill>
                </a:uFill>
                <a:latin typeface="Verdana"/>
                <a:ea typeface="Verdana"/>
                <a:cs typeface="Verdana"/>
                <a:sym typeface="Verdana"/>
              </a:rPr>
              <a:t>Gouverneur «sortant»</a:t>
            </a:r>
          </a:p>
          <a:p>
            <a:pPr lvl="0">
              <a:defRPr sz="1800">
                <a:solidFill>
                  <a:srgbClr val="000000"/>
                </a:solidFill>
                <a:uFillTx/>
              </a:defRPr>
            </a:pPr>
            <a:r>
              <a:rPr sz="2400">
                <a:solidFill>
                  <a:srgbClr val="FFFFFF"/>
                </a:solidFill>
                <a:uFill>
                  <a:solidFill>
                    <a:srgbClr val="FFFFFF"/>
                  </a:solidFill>
                </a:uFill>
                <a:latin typeface="Verdana"/>
                <a:ea typeface="Verdana"/>
                <a:cs typeface="Verdana"/>
                <a:sym typeface="Verdana"/>
              </a:rPr>
              <a:t>Il ou elle fait son bilan, organise une belle conférence</a:t>
            </a:r>
          </a:p>
          <a:p>
            <a:pPr lvl="0">
              <a:defRPr sz="1800">
                <a:solidFill>
                  <a:srgbClr val="000000"/>
                </a:solidFill>
                <a:uFillTx/>
              </a:defRPr>
            </a:pPr>
            <a:r>
              <a:rPr sz="2400">
                <a:solidFill>
                  <a:srgbClr val="FFFFFF"/>
                </a:solidFill>
                <a:uFill>
                  <a:solidFill>
                    <a:srgbClr val="FFFFFF"/>
                  </a:solidFill>
                </a:uFill>
                <a:latin typeface="Verdana"/>
                <a:ea typeface="Verdana"/>
                <a:cs typeface="Verdana"/>
                <a:sym typeface="Verdana"/>
              </a:rPr>
              <a:t> et surtout une belle fête !!</a:t>
            </a:r>
          </a:p>
        </p:txBody>
      </p:sp>
    </p:spTree>
  </p:cSld>
  <p:clrMapOvr>
    <a:masterClrMapping/>
  </p:clrMapOvr>
  <p:transition xmlns:p14="http://schemas.microsoft.com/office/powerpoint/2010/main" spd="med">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306" name="Shape 306"/>
          <p:cNvSpPr/>
          <p:nvPr/>
        </p:nvSpPr>
        <p:spPr>
          <a:xfrm>
            <a:off x="1066800" y="457200"/>
            <a:ext cx="7023100" cy="10033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spcBef>
                <a:spcPts val="1900"/>
              </a:spcBef>
              <a:buClr>
                <a:srgbClr val="FFFFFF"/>
              </a:buClr>
              <a:defRPr sz="1800">
                <a:solidFill>
                  <a:srgbClr val="000000"/>
                </a:solidFill>
                <a:uFillTx/>
              </a:defRPr>
            </a:pPr>
            <a:r>
              <a:rPr sz="3000" b="1">
                <a:solidFill>
                  <a:srgbClr val="FFFFFF"/>
                </a:solidFill>
                <a:effectLst>
                  <a:outerShdw blurRad="38100" dist="38100" dir="2700000" rotWithShape="0">
                    <a:srgbClr val="000000"/>
                  </a:outerShdw>
                </a:effectLst>
                <a:uFill>
                  <a:solidFill>
                    <a:srgbClr val="FFFFFF"/>
                  </a:solidFill>
                </a:uFill>
                <a:latin typeface="Verdana"/>
                <a:ea typeface="Verdana"/>
                <a:cs typeface="Verdana"/>
                <a:sym typeface="Verdana"/>
              </a:rPr>
              <a:t>La RELÈVE,  </a:t>
            </a:r>
            <a:br>
              <a:rPr sz="3000" b="1">
                <a:solidFill>
                  <a:srgbClr val="FFFFFF"/>
                </a:solidFill>
                <a:effectLst>
                  <a:outerShdw blurRad="38100" dist="38100" dir="2700000" rotWithShape="0">
                    <a:srgbClr val="000000"/>
                  </a:outerShdw>
                </a:effectLst>
                <a:uFill>
                  <a:solidFill>
                    <a:srgbClr val="FFFFFF"/>
                  </a:solidFill>
                </a:uFill>
                <a:latin typeface="Verdana"/>
                <a:ea typeface="Verdana"/>
                <a:cs typeface="Verdana"/>
                <a:sym typeface="Verdana"/>
              </a:rPr>
            </a:br>
            <a:r>
              <a:rPr sz="3000" b="1">
                <a:solidFill>
                  <a:srgbClr val="FFFFFF"/>
                </a:solidFill>
                <a:effectLst>
                  <a:outerShdw blurRad="38100" dist="38100" dir="2700000" rotWithShape="0">
                    <a:srgbClr val="000000"/>
                  </a:outerShdw>
                </a:effectLst>
                <a:uFill>
                  <a:solidFill>
                    <a:srgbClr val="FFFFFF"/>
                  </a:solidFill>
                </a:uFill>
                <a:latin typeface="Verdana"/>
                <a:ea typeface="Verdana"/>
                <a:cs typeface="Verdana"/>
                <a:sym typeface="Verdana"/>
              </a:rPr>
              <a:t>parce que la roue tourne :</a:t>
            </a:r>
          </a:p>
        </p:txBody>
      </p:sp>
      <p:sp>
        <p:nvSpPr>
          <p:cNvPr id="307" name="Shape 307"/>
          <p:cNvSpPr/>
          <p:nvPr/>
        </p:nvSpPr>
        <p:spPr>
          <a:xfrm>
            <a:off x="1447800" y="1965325"/>
            <a:ext cx="6337300" cy="2222500"/>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0">
              <a:spcBef>
                <a:spcPts val="2100"/>
              </a:spcBef>
              <a:buClr>
                <a:srgbClr val="FFD479"/>
              </a:buClr>
              <a:defRPr sz="1800">
                <a:solidFill>
                  <a:srgbClr val="000000"/>
                </a:solidFill>
                <a:uFillTx/>
              </a:defRPr>
            </a:pPr>
            <a:r>
              <a:rPr sz="3000">
                <a:solidFill>
                  <a:srgbClr val="FEE200"/>
                </a:solidFill>
                <a:uFill>
                  <a:solidFill>
                    <a:srgbClr val="FEE200"/>
                  </a:solidFill>
                </a:uFill>
                <a:latin typeface="Verdana"/>
                <a:ea typeface="Verdana"/>
                <a:cs typeface="Verdana"/>
                <a:sym typeface="Verdana"/>
              </a:rPr>
              <a:t>Une année pour apprendre</a:t>
            </a:r>
          </a:p>
          <a:p>
            <a:pPr lvl="0">
              <a:spcBef>
                <a:spcPts val="2100"/>
              </a:spcBef>
              <a:buClr>
                <a:srgbClr val="FFD479"/>
              </a:buClr>
              <a:defRPr sz="1800">
                <a:solidFill>
                  <a:srgbClr val="000000"/>
                </a:solidFill>
                <a:uFillTx/>
              </a:defRPr>
            </a:pPr>
            <a:r>
              <a:rPr sz="3000">
                <a:solidFill>
                  <a:srgbClr val="FEE200"/>
                </a:solidFill>
                <a:uFill>
                  <a:solidFill>
                    <a:srgbClr val="FEE200"/>
                  </a:solidFill>
                </a:uFill>
                <a:latin typeface="Verdana"/>
                <a:ea typeface="Verdana"/>
                <a:cs typeface="Verdana"/>
                <a:sym typeface="Verdana"/>
              </a:rPr>
              <a:t>Une année pour agir</a:t>
            </a:r>
          </a:p>
          <a:p>
            <a:pPr lvl="0">
              <a:spcBef>
                <a:spcPts val="2100"/>
              </a:spcBef>
              <a:buClr>
                <a:srgbClr val="FFD479"/>
              </a:buClr>
              <a:defRPr sz="1800">
                <a:solidFill>
                  <a:srgbClr val="000000"/>
                </a:solidFill>
                <a:uFillTx/>
              </a:defRPr>
            </a:pPr>
            <a:r>
              <a:rPr sz="3000">
                <a:solidFill>
                  <a:srgbClr val="FEE200"/>
                </a:solidFill>
                <a:uFill>
                  <a:solidFill>
                    <a:srgbClr val="FEE200"/>
                  </a:solidFill>
                </a:uFill>
                <a:latin typeface="Verdana"/>
                <a:ea typeface="Verdana"/>
                <a:cs typeface="Verdana"/>
                <a:sym typeface="Verdana"/>
              </a:rPr>
              <a:t>Une année pour transmettre</a:t>
            </a:r>
          </a:p>
        </p:txBody>
      </p:sp>
      <p:pic>
        <p:nvPicPr>
          <p:cNvPr id="308" name="pasted-image.tif"/>
          <p:cNvPicPr/>
          <p:nvPr/>
        </p:nvPicPr>
        <p:blipFill>
          <a:blip r:embed="rId2">
            <a:extLst/>
          </a:blip>
          <a:stretch>
            <a:fillRect/>
          </a:stretch>
        </p:blipFill>
        <p:spPr>
          <a:xfrm>
            <a:off x="3710024" y="4330700"/>
            <a:ext cx="2222501" cy="22225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p:tmAbs val="0"/>
                                  </p:iterate>
                                  <p:childTnLst>
                                    <p:set>
                                      <p:cBhvr>
                                        <p:cTn id="6" fill="hold"/>
                                        <p:tgtEl>
                                          <p:spTgt spid="306"/>
                                        </p:tgtEl>
                                        <p:attrNameLst>
                                          <p:attrName>style.visibility</p:attrName>
                                        </p:attrNameLst>
                                      </p:cBhvr>
                                      <p:to>
                                        <p:strVal val="visible"/>
                                      </p:to>
                                    </p:set>
                                  </p:childTnLst>
                                </p:cTn>
                              </p:par>
                            </p:childTnLst>
                          </p:cTn>
                        </p:par>
                        <p:par>
                          <p:cTn id="7" fill="hold">
                            <p:stCondLst>
                              <p:cond delay="0"/>
                            </p:stCondLst>
                            <p:childTnLst>
                              <p:par>
                                <p:cTn id="8" presetID="2" presetClass="entr" presetSubtype="1" fill="hold" grpId="2" nodeType="afterEffect">
                                  <p:stCondLst>
                                    <p:cond delay="1500"/>
                                  </p:stCondLst>
                                  <p:iterate>
                                    <p:tmAbs val="0"/>
                                  </p:iterate>
                                  <p:childTnLst>
                                    <p:set>
                                      <p:cBhvr>
                                        <p:cTn id="9" fill="hold"/>
                                        <p:tgtEl>
                                          <p:spTgt spid="307">
                                            <p:bg/>
                                          </p:spTgt>
                                        </p:tgtEl>
                                        <p:attrNameLst>
                                          <p:attrName>style.visibility</p:attrName>
                                        </p:attrNameLst>
                                      </p:cBhvr>
                                      <p:to>
                                        <p:strVal val="visible"/>
                                      </p:to>
                                    </p:set>
                                    <p:anim calcmode="lin" valueType="num">
                                      <p:cBhvr>
                                        <p:cTn id="10" dur="1000" fill="hold"/>
                                        <p:tgtEl>
                                          <p:spTgt spid="307">
                                            <p:bg/>
                                          </p:spTgt>
                                        </p:tgtEl>
                                        <p:attrNameLst>
                                          <p:attrName>ppt_x</p:attrName>
                                        </p:attrNameLst>
                                      </p:cBhvr>
                                      <p:tavLst>
                                        <p:tav tm="0">
                                          <p:val>
                                            <p:strVal val="#ppt_x"/>
                                          </p:val>
                                        </p:tav>
                                        <p:tav tm="100000">
                                          <p:val>
                                            <p:strVal val="#ppt_x"/>
                                          </p:val>
                                        </p:tav>
                                      </p:tavLst>
                                    </p:anim>
                                    <p:anim calcmode="lin" valueType="num">
                                      <p:cBhvr>
                                        <p:cTn id="11" dur="1000" fill="hold"/>
                                        <p:tgtEl>
                                          <p:spTgt spid="307">
                                            <p:bg/>
                                          </p:spTgt>
                                        </p:tgtEl>
                                        <p:attrNameLst>
                                          <p:attrName>ppt_y</p:attrName>
                                        </p:attrNameLst>
                                      </p:cBhvr>
                                      <p:tavLst>
                                        <p:tav tm="0">
                                          <p:val>
                                            <p:strVal val="0-#ppt_h/2"/>
                                          </p:val>
                                        </p:tav>
                                        <p:tav tm="100000">
                                          <p:val>
                                            <p:strVal val="#ppt_y"/>
                                          </p:val>
                                        </p:tav>
                                      </p:tavLst>
                                    </p:anim>
                                  </p:childTnLst>
                                </p:cTn>
                              </p:par>
                              <p:par>
                                <p:cTn id="12" presetID="2" presetClass="entr" presetSubtype="1" fill="hold" grpId="2">
                                  <p:stCondLst>
                                    <p:cond delay="0"/>
                                  </p:stCondLst>
                                  <p:iterate>
                                    <p:tmAbs val="0"/>
                                  </p:iterate>
                                  <p:childTnLst>
                                    <p:set>
                                      <p:cBhvr>
                                        <p:cTn id="13" fill="hold"/>
                                        <p:tgtEl>
                                          <p:spTgt spid="307">
                                            <p:txEl>
                                              <p:pRg st="0" end="0"/>
                                            </p:txEl>
                                          </p:spTgt>
                                        </p:tgtEl>
                                        <p:attrNameLst>
                                          <p:attrName>style.visibility</p:attrName>
                                        </p:attrNameLst>
                                      </p:cBhvr>
                                      <p:to>
                                        <p:strVal val="visible"/>
                                      </p:to>
                                    </p:set>
                                    <p:anim calcmode="lin" valueType="num">
                                      <p:cBhvr>
                                        <p:cTn id="14" dur="1000" fill="hold"/>
                                        <p:tgtEl>
                                          <p:spTgt spid="307">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07">
                                            <p:txEl>
                                              <p:pRg st="0" end="0"/>
                                            </p:txEl>
                                          </p:spTgt>
                                        </p:tgtEl>
                                        <p:attrNameLst>
                                          <p:attrName>ppt_y</p:attrName>
                                        </p:attrNameLst>
                                      </p:cBhvr>
                                      <p:tavLst>
                                        <p:tav tm="0">
                                          <p:val>
                                            <p:strVal val="0-#ppt_h/2"/>
                                          </p:val>
                                        </p:tav>
                                        <p:tav tm="100000">
                                          <p:val>
                                            <p:strVal val="#ppt_y"/>
                                          </p:val>
                                        </p:tav>
                                      </p:tavLst>
                                    </p:anim>
                                  </p:childTnLst>
                                </p:cTn>
                              </p:par>
                            </p:childTnLst>
                          </p:cTn>
                        </p:par>
                        <p:par>
                          <p:cTn id="16" fill="hold">
                            <p:stCondLst>
                              <p:cond delay="1000"/>
                            </p:stCondLst>
                            <p:childTnLst>
                              <p:par>
                                <p:cTn id="17" presetID="2" presetClass="entr" presetSubtype="1" fill="hold" grpId="2" nodeType="afterEffect">
                                  <p:stCondLst>
                                    <p:cond delay="0"/>
                                  </p:stCondLst>
                                  <p:iterate>
                                    <p:tmAbs val="0"/>
                                  </p:iterate>
                                  <p:childTnLst>
                                    <p:set>
                                      <p:cBhvr>
                                        <p:cTn id="18" fill="hold"/>
                                        <p:tgtEl>
                                          <p:spTgt spid="307">
                                            <p:txEl>
                                              <p:pRg st="1" end="1"/>
                                            </p:txEl>
                                          </p:spTgt>
                                        </p:tgtEl>
                                        <p:attrNameLst>
                                          <p:attrName>style.visibility</p:attrName>
                                        </p:attrNameLst>
                                      </p:cBhvr>
                                      <p:to>
                                        <p:strVal val="visible"/>
                                      </p:to>
                                    </p:set>
                                    <p:anim calcmode="lin" valueType="num">
                                      <p:cBhvr>
                                        <p:cTn id="19" dur="1000" fill="hold"/>
                                        <p:tgtEl>
                                          <p:spTgt spid="30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07">
                                            <p:txEl>
                                              <p:pRg st="1" end="1"/>
                                            </p:txEl>
                                          </p:spTgt>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1" fill="hold" grpId="2" nodeType="afterEffect">
                                  <p:stCondLst>
                                    <p:cond delay="0"/>
                                  </p:stCondLst>
                                  <p:iterate>
                                    <p:tmAbs val="0"/>
                                  </p:iterate>
                                  <p:childTnLst>
                                    <p:set>
                                      <p:cBhvr>
                                        <p:cTn id="23" fill="hold"/>
                                        <p:tgtEl>
                                          <p:spTgt spid="307">
                                            <p:txEl>
                                              <p:pRg st="2" end="2"/>
                                            </p:txEl>
                                          </p:spTgt>
                                        </p:tgtEl>
                                        <p:attrNameLst>
                                          <p:attrName>style.visibility</p:attrName>
                                        </p:attrNameLst>
                                      </p:cBhvr>
                                      <p:to>
                                        <p:strVal val="visible"/>
                                      </p:to>
                                    </p:set>
                                    <p:anim calcmode="lin" valueType="num">
                                      <p:cBhvr>
                                        <p:cTn id="24" dur="1000" fill="hold"/>
                                        <p:tgtEl>
                                          <p:spTgt spid="30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0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1" animBg="1" advAuto="0"/>
      <p:bldP spid="307" grpId="2" build="p" bldLvl="5"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310" name="Shape 31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FFFFFF"/>
                </a:solidFill>
                <a:uFill>
                  <a:solidFill>
                    <a:srgbClr val="FFFFFF"/>
                  </a:solidFill>
                </a:uFill>
              </a:rPr>
              <a:t>44</a:t>
            </a:fld>
            <a:endParaRPr sz="1000">
              <a:solidFill>
                <a:srgbClr val="FFFFFF"/>
              </a:solidFill>
              <a:uFill>
                <a:solidFill>
                  <a:srgbClr val="FFFFFF"/>
                </a:solidFill>
              </a:uFill>
            </a:endParaRPr>
          </a:p>
        </p:txBody>
      </p:sp>
      <p:grpSp>
        <p:nvGrpSpPr>
          <p:cNvPr id="313" name="Group 313"/>
          <p:cNvGrpSpPr/>
          <p:nvPr/>
        </p:nvGrpSpPr>
        <p:grpSpPr>
          <a:xfrm>
            <a:off x="1477369" y="2053191"/>
            <a:ext cx="6676021" cy="2751618"/>
            <a:chOff x="-127000" y="-88900"/>
            <a:chExt cx="6676019" cy="2751617"/>
          </a:xfrm>
        </p:grpSpPr>
        <p:pic>
          <p:nvPicPr>
            <p:cNvPr id="312" name="pasted-image.tif"/>
            <p:cNvPicPr/>
            <p:nvPr/>
          </p:nvPicPr>
          <p:blipFill>
            <a:blip r:embed="rId2">
              <a:extLst/>
            </a:blip>
            <a:stretch>
              <a:fillRect/>
            </a:stretch>
          </p:blipFill>
          <p:spPr>
            <a:xfrm>
              <a:off x="0" y="0"/>
              <a:ext cx="6422020" cy="2421418"/>
            </a:xfrm>
            <a:prstGeom prst="rect">
              <a:avLst/>
            </a:prstGeom>
            <a:ln>
              <a:noFill/>
            </a:ln>
            <a:effectLst/>
          </p:spPr>
        </p:pic>
        <p:pic>
          <p:nvPicPr>
            <p:cNvPr id="311" name="Image 310"/>
            <p:cNvPicPr/>
            <p:nvPr/>
          </p:nvPicPr>
          <p:blipFill>
            <a:blip r:embed="rId3">
              <a:extLst/>
            </a:blip>
            <a:stretch>
              <a:fillRect/>
            </a:stretch>
          </p:blipFill>
          <p:spPr>
            <a:xfrm>
              <a:off x="-127000" y="-88900"/>
              <a:ext cx="6676020" cy="2751618"/>
            </a:xfrm>
            <a:prstGeom prst="rect">
              <a:avLst/>
            </a:prstGeom>
            <a:effectLst/>
          </p:spPr>
        </p:pic>
      </p:grpSp>
    </p:spTree>
  </p:cSld>
  <p:clrMapOvr>
    <a:masterClrMapping/>
  </p:clrMapOvr>
  <p:transition xmlns:p14="http://schemas.microsoft.com/office/powerpoint/2010/mai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315" name="Shape 315"/>
          <p:cNvSpPr>
            <a:spLocks noGrp="1"/>
          </p:cNvSpPr>
          <p:nvPr>
            <p:ph type="sldNum" sz="quarter" idx="2"/>
          </p:nvPr>
        </p:nvSpPr>
        <p:spPr>
          <a:xfrm>
            <a:off x="8612212" y="6505575"/>
            <a:ext cx="230163" cy="211746"/>
          </a:xfrm>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uFillTx/>
              </a:defRPr>
            </a:pPr>
            <a:fld id="{86CB4B4D-7CA3-9044-876B-883B54F8677D}" type="slidenum">
              <a:rPr sz="1000">
                <a:solidFill>
                  <a:srgbClr val="FFFFFF"/>
                </a:solidFill>
                <a:uFill>
                  <a:solidFill>
                    <a:srgbClr val="FFFFFF"/>
                  </a:solidFill>
                </a:uFill>
              </a:rPr>
              <a:t>45</a:t>
            </a:fld>
            <a:endParaRPr sz="1000">
              <a:solidFill>
                <a:srgbClr val="FFFFFF"/>
              </a:solidFill>
              <a:uFill>
                <a:solidFill>
                  <a:srgbClr val="FFFFFF"/>
                </a:solidFill>
              </a:uFill>
            </a:endParaRPr>
          </a:p>
        </p:txBody>
      </p:sp>
      <p:pic>
        <p:nvPicPr>
          <p:cNvPr id="316" name="pasted-image.tif"/>
          <p:cNvPicPr/>
          <p:nvPr/>
        </p:nvPicPr>
        <p:blipFill>
          <a:blip r:embed="rId2">
            <a:extLst/>
          </a:blip>
          <a:stretch>
            <a:fillRect/>
          </a:stretch>
        </p:blipFill>
        <p:spPr>
          <a:xfrm>
            <a:off x="720212" y="2105385"/>
            <a:ext cx="7344288" cy="2523765"/>
          </a:xfrm>
          <a:prstGeom prst="rect">
            <a:avLst/>
          </a:prstGeom>
          <a:ln w="12700">
            <a:miter lim="400000"/>
          </a:ln>
        </p:spPr>
      </p:pic>
    </p:spTree>
  </p:cSld>
  <p:clrMapOvr>
    <a:masterClrMapping/>
  </p:clrMapOvr>
  <p:transition xmlns:p14="http://schemas.microsoft.com/office/powerpoint/2010/main" spd="med"/>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318" name="Shape 318"/>
          <p:cNvSpPr/>
          <p:nvPr/>
        </p:nvSpPr>
        <p:spPr>
          <a:xfrm>
            <a:off x="164604" y="370768"/>
            <a:ext cx="8814793" cy="990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defRPr sz="3000">
                <a:solidFill>
                  <a:srgbClr val="DCBD23"/>
                </a:solidFill>
                <a:latin typeface="Verdana"/>
                <a:ea typeface="Verdana"/>
                <a:cs typeface="Verdana"/>
                <a:sym typeface="Verdana"/>
              </a:defRPr>
            </a:lvl1pPr>
          </a:lstStyle>
          <a:p>
            <a:pPr lvl="0">
              <a:defRPr sz="1800">
                <a:solidFill>
                  <a:srgbClr val="000000"/>
                </a:solidFill>
                <a:uFillTx/>
              </a:defRPr>
            </a:pPr>
            <a:r>
              <a:rPr sz="3000">
                <a:solidFill>
                  <a:srgbClr val="DCBD23"/>
                </a:solidFill>
                <a:uFill>
                  <a:solidFill>
                    <a:srgbClr val="FEE200"/>
                  </a:solidFill>
                </a:uFill>
              </a:rPr>
              <a:t>Merci et Bravo pour tout ce que vous allez faire !</a:t>
            </a:r>
          </a:p>
        </p:txBody>
      </p:sp>
      <p:sp>
        <p:nvSpPr>
          <p:cNvPr id="319" name="Shape 319"/>
          <p:cNvSpPr/>
          <p:nvPr/>
        </p:nvSpPr>
        <p:spPr>
          <a:xfrm>
            <a:off x="117375" y="5164770"/>
            <a:ext cx="9131301" cy="9906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lvl1pPr>
              <a:defRPr sz="3000">
                <a:solidFill>
                  <a:srgbClr val="DCBD23"/>
                </a:solidFill>
                <a:latin typeface="Verdana"/>
                <a:ea typeface="Verdana"/>
                <a:cs typeface="Verdana"/>
                <a:sym typeface="Verdana"/>
              </a:defRPr>
            </a:lvl1pPr>
          </a:lstStyle>
          <a:p>
            <a:pPr lvl="0">
              <a:defRPr sz="1800">
                <a:solidFill>
                  <a:srgbClr val="000000"/>
                </a:solidFill>
                <a:uFillTx/>
              </a:defRPr>
            </a:pPr>
            <a:r>
              <a:rPr sz="3000">
                <a:solidFill>
                  <a:srgbClr val="DCBD23"/>
                </a:solidFill>
                <a:uFill>
                  <a:solidFill>
                    <a:srgbClr val="FEE200"/>
                  </a:solidFill>
                </a:uFill>
              </a:rPr>
              <a:t>Merci à Michel THOMAS Past Gouverneur pour son immense travail</a:t>
            </a:r>
          </a:p>
        </p:txBody>
      </p:sp>
      <p:pic>
        <p:nvPicPr>
          <p:cNvPr id="320" name="pasted-image.tif"/>
          <p:cNvPicPr/>
          <p:nvPr/>
        </p:nvPicPr>
        <p:blipFill>
          <a:blip r:embed="rId2">
            <a:extLst/>
          </a:blip>
          <a:stretch>
            <a:fillRect/>
          </a:stretch>
        </p:blipFill>
        <p:spPr>
          <a:xfrm>
            <a:off x="2927932" y="1619001"/>
            <a:ext cx="3288136" cy="3288136"/>
          </a:xfrm>
          <a:prstGeom prst="rect">
            <a:avLst/>
          </a:prstGeom>
          <a:ln w="12700">
            <a:miter lim="400000"/>
          </a:ln>
        </p:spPr>
      </p:pic>
    </p:spTree>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47" name="Shape 47"/>
          <p:cNvSpPr/>
          <p:nvPr/>
        </p:nvSpPr>
        <p:spPr>
          <a:xfrm>
            <a:off x="203200" y="571500"/>
            <a:ext cx="6108700" cy="6858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sz="3200" b="1">
                <a:solidFill>
                  <a:srgbClr val="DCBD23"/>
                </a:solidFill>
                <a:uFill>
                  <a:solidFill>
                    <a:srgbClr val="FEE200"/>
                  </a:solidFill>
                </a:uFill>
                <a:latin typeface="Verdana"/>
                <a:ea typeface="Verdana"/>
                <a:cs typeface="Verdana"/>
                <a:sym typeface="Verdana"/>
              </a:rPr>
              <a:t>Il a 28 ans quand il arrive à Chicago le 27 février 1896</a:t>
            </a:r>
            <a:r>
              <a:rPr sz="3200" b="1">
                <a:solidFill>
                  <a:srgbClr val="FEE200"/>
                </a:solidFill>
                <a:uFill>
                  <a:solidFill>
                    <a:srgbClr val="FEE200"/>
                  </a:solidFill>
                </a:uFill>
                <a:latin typeface="Verdana"/>
                <a:ea typeface="Verdana"/>
                <a:cs typeface="Verdana"/>
                <a:sym typeface="Verdana"/>
              </a:rPr>
              <a:t>. </a:t>
            </a:r>
          </a:p>
        </p:txBody>
      </p:sp>
      <p:sp>
        <p:nvSpPr>
          <p:cNvPr id="48" name="Shape 48"/>
          <p:cNvSpPr/>
          <p:nvPr/>
        </p:nvSpPr>
        <p:spPr>
          <a:xfrm>
            <a:off x="152400" y="3721100"/>
            <a:ext cx="5956300" cy="9906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lgn="just">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Il sait que le monde est fait de cultures différentes, qui souvent ne se comprennent pas parce qu’elles ne se connaissent pas…</a:t>
            </a:r>
          </a:p>
        </p:txBody>
      </p:sp>
      <p:sp>
        <p:nvSpPr>
          <p:cNvPr id="49" name="Shape 49"/>
          <p:cNvSpPr/>
          <p:nvPr/>
        </p:nvSpPr>
        <p:spPr>
          <a:xfrm>
            <a:off x="114300" y="5143500"/>
            <a:ext cx="5727700" cy="6858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lgn="just">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Il a bien changé, en ce jour où il s’inscrit comme avocat au barreau de Chicago.</a:t>
            </a:r>
          </a:p>
        </p:txBody>
      </p:sp>
      <p:grpSp>
        <p:nvGrpSpPr>
          <p:cNvPr id="52" name="Group 52"/>
          <p:cNvGrpSpPr/>
          <p:nvPr/>
        </p:nvGrpSpPr>
        <p:grpSpPr>
          <a:xfrm>
            <a:off x="6431955" y="266699"/>
            <a:ext cx="2597745" cy="3467795"/>
            <a:chOff x="-127000" y="-88900"/>
            <a:chExt cx="2597744" cy="3467793"/>
          </a:xfrm>
        </p:grpSpPr>
        <p:pic>
          <p:nvPicPr>
            <p:cNvPr id="51" name="image6.png"/>
            <p:cNvPicPr/>
            <p:nvPr/>
          </p:nvPicPr>
          <p:blipFill>
            <a:blip r:embed="rId2">
              <a:extLst/>
            </a:blip>
            <a:stretch>
              <a:fillRect/>
            </a:stretch>
          </p:blipFill>
          <p:spPr>
            <a:xfrm>
              <a:off x="0" y="0"/>
              <a:ext cx="2343745" cy="3137594"/>
            </a:xfrm>
            <a:prstGeom prst="rect">
              <a:avLst/>
            </a:prstGeom>
            <a:ln>
              <a:noFill/>
            </a:ln>
            <a:effectLst/>
          </p:spPr>
        </p:pic>
        <p:pic>
          <p:nvPicPr>
            <p:cNvPr id="50" name="Image 49"/>
            <p:cNvPicPr/>
            <p:nvPr/>
          </p:nvPicPr>
          <p:blipFill>
            <a:blip r:embed="rId3">
              <a:extLst/>
            </a:blip>
            <a:stretch>
              <a:fillRect/>
            </a:stretch>
          </p:blipFill>
          <p:spPr>
            <a:xfrm>
              <a:off x="-127000" y="-88900"/>
              <a:ext cx="2597745" cy="3467794"/>
            </a:xfrm>
            <a:prstGeom prst="rect">
              <a:avLst/>
            </a:prstGeom>
            <a:effectLst/>
          </p:spPr>
        </p:pic>
      </p:grpSp>
      <p:sp>
        <p:nvSpPr>
          <p:cNvPr id="53" name="Shape 53"/>
          <p:cNvSpPr/>
          <p:nvPr/>
        </p:nvSpPr>
        <p:spPr>
          <a:xfrm>
            <a:off x="152400" y="1905000"/>
            <a:ext cx="5956300" cy="16002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Il a connu la faim, le froid, la solitude…</a:t>
            </a:r>
          </a:p>
          <a:p>
            <a:pPr lvl="0" algn="just">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Il appris à ne compter que sur lui-même et son sens de l’humour</a:t>
            </a:r>
          </a:p>
          <a:p>
            <a:pPr lvl="0" algn="just">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Il a vu des gens agir avec humanité, d’autres tricher et voler pour survivre.</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53"/>
                                        </p:tgtEl>
                                        <p:attrNameLst>
                                          <p:attrName>style.visibility</p:attrName>
                                        </p:attrNameLst>
                                      </p:cBhvr>
                                      <p:to>
                                        <p:strVal val="visible"/>
                                      </p:to>
                                    </p:set>
                                    <p:animEffect transition="in" filter="dissolve">
                                      <p:cBhvr>
                                        <p:cTn id="7" dur="2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48"/>
                                        </p:tgtEl>
                                        <p:attrNameLst>
                                          <p:attrName>style.visibility</p:attrName>
                                        </p:attrNameLst>
                                      </p:cBhvr>
                                      <p:to>
                                        <p:strVal val="visible"/>
                                      </p:to>
                                    </p:set>
                                    <p:animEffect transition="in" filter="dissolve">
                                      <p:cBhvr>
                                        <p:cTn id="12" dur="20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iterate>
                                    <p:tmAbs val="0"/>
                                  </p:iterate>
                                  <p:childTnLst>
                                    <p:set>
                                      <p:cBhvr>
                                        <p:cTn id="16" fill="hold"/>
                                        <p:tgtEl>
                                          <p:spTgt spid="49"/>
                                        </p:tgtEl>
                                        <p:attrNameLst>
                                          <p:attrName>style.visibility</p:attrName>
                                        </p:attrNameLst>
                                      </p:cBhvr>
                                      <p:to>
                                        <p:strVal val="visible"/>
                                      </p:to>
                                    </p:set>
                                    <p:animEffect transition="in" filter="dissolve">
                                      <p:cBhvr>
                                        <p:cTn id="17" dur="2000"/>
                                        <p:tgtEl>
                                          <p:spTgt spid="49"/>
                                        </p:tgtEl>
                                      </p:cBhvr>
                                    </p:animEffect>
                                  </p:childTnLst>
                                </p:cTn>
                              </p:par>
                            </p:childTnLst>
                          </p:cTn>
                        </p:par>
                        <p:par>
                          <p:cTn id="18" fill="hold">
                            <p:stCondLst>
                              <p:cond delay="2000"/>
                            </p:stCondLst>
                            <p:childTnLst>
                              <p:par>
                                <p:cTn id="19" presetID="9" presetClass="exit" presetSubtype="0" fill="hold" grpId="4" nodeType="afterEffect">
                                  <p:stCondLst>
                                    <p:cond delay="0"/>
                                  </p:stCondLst>
                                  <p:iterate>
                                    <p:tmAbs val="0"/>
                                  </p:iterate>
                                  <p:childTnLst>
                                    <p:animEffect transition="out" filter="dissolve">
                                      <p:cBhvr>
                                        <p:cTn id="20" dur="2000" fill="hold"/>
                                        <p:tgtEl>
                                          <p:spTgt spid="53"/>
                                        </p:tgtEl>
                                      </p:cBhvr>
                                    </p:animEffect>
                                    <p:set>
                                      <p:cBhvr>
                                        <p:cTn id="21" fill="hold">
                                          <p:stCondLst>
                                            <p:cond delay="1999"/>
                                          </p:stCondLst>
                                        </p:cTn>
                                        <p:tgtEl>
                                          <p:spTgt spid="53"/>
                                        </p:tgtEl>
                                        <p:attrNameLst>
                                          <p:attrName>style.visibility</p:attrName>
                                        </p:attrNameLst>
                                      </p:cBhvr>
                                      <p:to>
                                        <p:strVal val="hidden"/>
                                      </p:to>
                                    </p:set>
                                  </p:childTnLst>
                                </p:cTn>
                              </p:par>
                            </p:childTnLst>
                          </p:cTn>
                        </p:par>
                        <p:par>
                          <p:cTn id="22" fill="hold">
                            <p:stCondLst>
                              <p:cond delay="4000"/>
                            </p:stCondLst>
                            <p:childTnLst>
                              <p:par>
                                <p:cTn id="23" presetID="9" presetClass="exit" presetSubtype="0" fill="hold" grpId="5" nodeType="afterEffect">
                                  <p:stCondLst>
                                    <p:cond delay="0"/>
                                  </p:stCondLst>
                                  <p:iterate>
                                    <p:tmAbs val="0"/>
                                  </p:iterate>
                                  <p:childTnLst>
                                    <p:animEffect transition="out" filter="dissolve">
                                      <p:cBhvr>
                                        <p:cTn id="24" dur="2000" fill="hold"/>
                                        <p:tgtEl>
                                          <p:spTgt spid="48"/>
                                        </p:tgtEl>
                                      </p:cBhvr>
                                    </p:animEffect>
                                    <p:set>
                                      <p:cBhvr>
                                        <p:cTn id="25" fill="hold">
                                          <p:stCondLst>
                                            <p:cond delay="1999"/>
                                          </p:stCondLst>
                                        </p:cTn>
                                        <p:tgtEl>
                                          <p:spTgt spid="48"/>
                                        </p:tgtEl>
                                        <p:attrNameLst>
                                          <p:attrName>style.visibility</p:attrName>
                                        </p:attrNameLst>
                                      </p:cBhvr>
                                      <p:to>
                                        <p:strVal val="hidden"/>
                                      </p:to>
                                    </p:set>
                                  </p:childTnLst>
                                </p:cTn>
                              </p:par>
                            </p:childTnLst>
                          </p:cTn>
                        </p:par>
                        <p:par>
                          <p:cTn id="26" fill="hold">
                            <p:stCondLst>
                              <p:cond delay="6000"/>
                            </p:stCondLst>
                            <p:childTnLst>
                              <p:par>
                                <p:cTn id="27" presetID="10" presetClass="entr" presetSubtype="0" fill="hold" grpId="6" nodeType="afterEffect">
                                  <p:stCondLst>
                                    <p:cond delay="0"/>
                                  </p:stCondLst>
                                  <p:iterate>
                                    <p:tmAbs val="0"/>
                                  </p:iterate>
                                  <p:childTnLst>
                                    <p:set>
                                      <p:cBhvr>
                                        <p:cTn id="28" fill="hold"/>
                                        <p:tgtEl>
                                          <p:spTgt spid="52"/>
                                        </p:tgtEl>
                                        <p:attrNameLst>
                                          <p:attrName>style.visibility</p:attrName>
                                        </p:attrNameLst>
                                      </p:cBhvr>
                                      <p:to>
                                        <p:strVal val="visible"/>
                                      </p:to>
                                    </p:set>
                                    <p:animEffect transition="in" filter="fade">
                                      <p:cBhvr>
                                        <p:cTn id="29" dur="2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2" animBg="1" advAuto="0"/>
      <p:bldP spid="48" grpId="5" animBg="1" advAuto="0"/>
      <p:bldP spid="49" grpId="3" animBg="1" advAuto="0"/>
      <p:bldP spid="52" grpId="6" animBg="1" advAuto="0"/>
      <p:bldP spid="53" grpId="1" animBg="1" advAuto="0"/>
      <p:bldP spid="53" grpId="4"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55" name="Shape 55"/>
          <p:cNvSpPr/>
          <p:nvPr/>
        </p:nvSpPr>
        <p:spPr>
          <a:xfrm>
            <a:off x="3403600" y="804206"/>
            <a:ext cx="5499100" cy="20320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lgn="just">
              <a:buClr>
                <a:srgbClr val="FFFFFF"/>
              </a:buClr>
              <a:buFont typeface="Calibri"/>
              <a:defRPr sz="1800">
                <a:latin typeface="Verdana"/>
                <a:ea typeface="Verdana"/>
                <a:cs typeface="Verdana"/>
                <a:sym typeface="Verdana"/>
              </a:defRPr>
            </a:lvl1pPr>
          </a:lstStyle>
          <a:p>
            <a:pPr lvl="0">
              <a:defRPr>
                <a:solidFill>
                  <a:srgbClr val="000000"/>
                </a:solidFill>
                <a:uFillTx/>
              </a:defRPr>
            </a:pPr>
            <a:r>
              <a:rPr dirty="0">
                <a:solidFill>
                  <a:srgbClr val="FEE200"/>
                </a:solidFill>
                <a:uFill>
                  <a:solidFill>
                    <a:srgbClr val="FEE200"/>
                  </a:solidFill>
                </a:uFill>
              </a:rPr>
              <a:t>En 1905, Paul HARRIS a un cabinet qui marche bien, il a des relations professionnelles cordiales, mais aucun ami intime, et cela lui manque : il souhaite retrouver les liens de solidarité et d’amitié qui ont marqué son enfance dans cette petite ville du Vermont dans laquelle il a vu le jour… </a:t>
            </a:r>
          </a:p>
        </p:txBody>
      </p:sp>
      <p:sp>
        <p:nvSpPr>
          <p:cNvPr id="56" name="Shape 56"/>
          <p:cNvSpPr/>
          <p:nvPr/>
        </p:nvSpPr>
        <p:spPr>
          <a:xfrm>
            <a:off x="3403600" y="2978884"/>
            <a:ext cx="5499100" cy="17526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Il s’en ouvre à l’un de ses clients, un grossiste en charbon nommé Silvester SCHIELE, à qui il confie son idée de créer</a:t>
            </a:r>
            <a:r>
              <a:rPr>
                <a:solidFill>
                  <a:srgbClr val="EC5D57"/>
                </a:solidFill>
                <a:uFill>
                  <a:solidFill>
                    <a:srgbClr val="FEE200"/>
                  </a:solidFill>
                </a:uFill>
                <a:latin typeface="Verdana"/>
                <a:ea typeface="Verdana"/>
                <a:cs typeface="Verdana"/>
                <a:sym typeface="Verdana"/>
              </a:rPr>
              <a:t> </a:t>
            </a:r>
            <a:r>
              <a:rPr>
                <a:solidFill>
                  <a:srgbClr val="DCBD23"/>
                </a:solidFill>
                <a:uFill>
                  <a:solidFill>
                    <a:srgbClr val="FEE200"/>
                  </a:solidFill>
                </a:uFill>
                <a:latin typeface="Verdana"/>
                <a:ea typeface="Verdana"/>
                <a:cs typeface="Verdana"/>
                <a:sym typeface="Verdana"/>
              </a:rPr>
              <a:t>un Club où des hommes d’affaires  pourraient se rencontrer, nouer des liens d’amitié, et développer des relations professionnelles...</a:t>
            </a:r>
          </a:p>
        </p:txBody>
      </p:sp>
      <p:sp>
        <p:nvSpPr>
          <p:cNvPr id="57" name="Shape 57"/>
          <p:cNvSpPr/>
          <p:nvPr/>
        </p:nvSpPr>
        <p:spPr>
          <a:xfrm>
            <a:off x="3403600" y="4874161"/>
            <a:ext cx="5499100" cy="12954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Ils en parlent ensemble à un ingénieur des mines, Gustave LOEHR, qui leur offre de se réunir dans son bureau, et propose à son tailleur, Hiram SHOREY  de se joindre à eux…  </a:t>
            </a:r>
          </a:p>
        </p:txBody>
      </p:sp>
      <p:grpSp>
        <p:nvGrpSpPr>
          <p:cNvPr id="60" name="Group 60"/>
          <p:cNvGrpSpPr/>
          <p:nvPr/>
        </p:nvGrpSpPr>
        <p:grpSpPr>
          <a:xfrm>
            <a:off x="292100" y="914400"/>
            <a:ext cx="2827560" cy="4153919"/>
            <a:chOff x="-127000" y="-88900"/>
            <a:chExt cx="2827559" cy="4153918"/>
          </a:xfrm>
        </p:grpSpPr>
        <p:pic>
          <p:nvPicPr>
            <p:cNvPr id="59" name="image8.jpg"/>
            <p:cNvPicPr/>
            <p:nvPr/>
          </p:nvPicPr>
          <p:blipFill>
            <a:blip r:embed="rId2">
              <a:extLst/>
            </a:blip>
            <a:stretch>
              <a:fillRect/>
            </a:stretch>
          </p:blipFill>
          <p:spPr>
            <a:xfrm>
              <a:off x="0" y="0"/>
              <a:ext cx="2573560" cy="3823719"/>
            </a:xfrm>
            <a:prstGeom prst="rect">
              <a:avLst/>
            </a:prstGeom>
            <a:ln>
              <a:noFill/>
            </a:ln>
            <a:effectLst/>
          </p:spPr>
        </p:pic>
        <p:pic>
          <p:nvPicPr>
            <p:cNvPr id="58" name="Image 57"/>
            <p:cNvPicPr/>
            <p:nvPr/>
          </p:nvPicPr>
          <p:blipFill>
            <a:blip r:embed="rId3">
              <a:extLst/>
            </a:blip>
            <a:stretch>
              <a:fillRect/>
            </a:stretch>
          </p:blipFill>
          <p:spPr>
            <a:xfrm>
              <a:off x="-127000" y="-88900"/>
              <a:ext cx="2827560" cy="4153919"/>
            </a:xfrm>
            <a:prstGeom prst="rect">
              <a:avLst/>
            </a:prstGeom>
            <a:effectLst/>
          </p:spPr>
        </p:pic>
      </p:gr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1" nodeType="afterEffect">
                                  <p:stCondLst>
                                    <p:cond delay="0"/>
                                  </p:stCondLst>
                                  <p:iterate>
                                    <p:tmAbs val="0"/>
                                  </p:iterate>
                                  <p:childTnLst>
                                    <p:set>
                                      <p:cBhvr>
                                        <p:cTn id="6" fill="hold"/>
                                        <p:tgtEl>
                                          <p:spTgt spid="60"/>
                                        </p:tgtEl>
                                        <p:attrNameLst>
                                          <p:attrName>style.visibility</p:attrName>
                                        </p:attrNameLst>
                                      </p:cBhvr>
                                      <p:to>
                                        <p:strVal val="visible"/>
                                      </p:to>
                                    </p:set>
                                    <p:anim calcmode="lin" valueType="num">
                                      <p:cBhvr>
                                        <p:cTn id="7" dur="3000" fill="hold"/>
                                        <p:tgtEl>
                                          <p:spTgt spid="60"/>
                                        </p:tgtEl>
                                        <p:attrNameLst>
                                          <p:attrName>ppt_w</p:attrName>
                                        </p:attrNameLst>
                                      </p:cBhvr>
                                      <p:tavLst>
                                        <p:tav tm="0">
                                          <p:val>
                                            <p:fltVal val="0"/>
                                          </p:val>
                                        </p:tav>
                                        <p:tav tm="100000">
                                          <p:val>
                                            <p:strVal val="#ppt_w"/>
                                          </p:val>
                                        </p:tav>
                                      </p:tavLst>
                                    </p:anim>
                                    <p:anim calcmode="lin" valueType="num">
                                      <p:cBhvr>
                                        <p:cTn id="8" dur="3000" fill="hold"/>
                                        <p:tgtEl>
                                          <p:spTgt spid="6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2" nodeType="clickEffect">
                                  <p:stCondLst>
                                    <p:cond delay="0"/>
                                  </p:stCondLst>
                                  <p:iterate>
                                    <p:tmAbs val="0"/>
                                  </p:iterate>
                                  <p:childTnLst>
                                    <p:set>
                                      <p:cBhvr>
                                        <p:cTn id="12" fill="hold"/>
                                        <p:tgtEl>
                                          <p:spTgt spid="55"/>
                                        </p:tgtEl>
                                        <p:attrNameLst>
                                          <p:attrName>style.visibility</p:attrName>
                                        </p:attrNameLst>
                                      </p:cBhvr>
                                      <p:to>
                                        <p:strVal val="visible"/>
                                      </p:to>
                                    </p:set>
                                    <p:animEffect transition="in" filter="dissolve">
                                      <p:cBhvr>
                                        <p:cTn id="13" dur="20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3" nodeType="clickEffect">
                                  <p:stCondLst>
                                    <p:cond delay="0"/>
                                  </p:stCondLst>
                                  <p:iterate>
                                    <p:tmAbs val="0"/>
                                  </p:iterate>
                                  <p:childTnLst>
                                    <p:set>
                                      <p:cBhvr>
                                        <p:cTn id="17" fill="hold"/>
                                        <p:tgtEl>
                                          <p:spTgt spid="56"/>
                                        </p:tgtEl>
                                        <p:attrNameLst>
                                          <p:attrName>style.visibility</p:attrName>
                                        </p:attrNameLst>
                                      </p:cBhvr>
                                      <p:to>
                                        <p:strVal val="visible"/>
                                      </p:to>
                                    </p:set>
                                    <p:animEffect transition="in" filter="dissolve">
                                      <p:cBhvr>
                                        <p:cTn id="18" dur="20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4" nodeType="clickEffect">
                                  <p:stCondLst>
                                    <p:cond delay="0"/>
                                  </p:stCondLst>
                                  <p:iterate>
                                    <p:tmAbs val="0"/>
                                  </p:iterate>
                                  <p:childTnLst>
                                    <p:set>
                                      <p:cBhvr>
                                        <p:cTn id="22" fill="hold"/>
                                        <p:tgtEl>
                                          <p:spTgt spid="57"/>
                                        </p:tgtEl>
                                        <p:attrNameLst>
                                          <p:attrName>style.visibility</p:attrName>
                                        </p:attrNameLst>
                                      </p:cBhvr>
                                      <p:to>
                                        <p:strVal val="visible"/>
                                      </p:to>
                                    </p:set>
                                    <p:animEffect transition="in" filter="dissolve">
                                      <p:cBhvr>
                                        <p:cTn id="2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2" animBg="1" advAuto="0"/>
      <p:bldP spid="56" grpId="3" animBg="1" advAuto="0"/>
      <p:bldP spid="57" grpId="4" animBg="1" advAuto="0"/>
      <p:bldP spid="60"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62" name="Shape 62"/>
          <p:cNvSpPr/>
          <p:nvPr/>
        </p:nvSpPr>
        <p:spPr>
          <a:xfrm>
            <a:off x="1543050" y="673100"/>
            <a:ext cx="6223000" cy="630942"/>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buClr>
                <a:srgbClr val="FFFFFF"/>
              </a:buClr>
              <a:buFont typeface="Calibri"/>
              <a:defRPr>
                <a:latin typeface="Verdana"/>
                <a:ea typeface="Verdana"/>
                <a:cs typeface="Verdana"/>
                <a:sym typeface="Verdana"/>
              </a:defRPr>
            </a:lvl1pPr>
          </a:lstStyle>
          <a:p>
            <a:pPr lvl="0">
              <a:defRPr sz="1800">
                <a:solidFill>
                  <a:srgbClr val="000000"/>
                </a:solidFill>
                <a:uFillTx/>
              </a:defRPr>
            </a:pPr>
            <a:r>
              <a:rPr sz="1800" dirty="0">
                <a:solidFill>
                  <a:srgbClr val="FEE200"/>
                </a:solidFill>
                <a:uFill>
                  <a:solidFill>
                    <a:srgbClr val="FEE200"/>
                  </a:solidFill>
                </a:uFill>
              </a:rPr>
              <a:t>Chacun se présente et explique son parcours personnel. </a:t>
            </a:r>
          </a:p>
        </p:txBody>
      </p:sp>
      <p:sp>
        <p:nvSpPr>
          <p:cNvPr id="63" name="Shape 63"/>
          <p:cNvSpPr/>
          <p:nvPr/>
        </p:nvSpPr>
        <p:spPr>
          <a:xfrm>
            <a:off x="609600" y="5537200"/>
            <a:ext cx="8089900" cy="90794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sz="1800" dirty="0">
                <a:solidFill>
                  <a:srgbClr val="FEE200"/>
                </a:solidFill>
                <a:uFill>
                  <a:solidFill>
                    <a:srgbClr val="FEE200"/>
                  </a:solidFill>
                </a:uFill>
                <a:latin typeface="Verdana"/>
                <a:ea typeface="Verdana"/>
                <a:cs typeface="Verdana"/>
                <a:sym typeface="Verdana"/>
              </a:rPr>
              <a:t>Il leur propose donc de créer un club fondé sur </a:t>
            </a:r>
          </a:p>
          <a:p>
            <a:pPr lvl="0" algn="just">
              <a:buClr>
                <a:srgbClr val="FFFFFF"/>
              </a:buClr>
              <a:buFont typeface="Calibri"/>
              <a:defRPr sz="1800">
                <a:solidFill>
                  <a:srgbClr val="000000"/>
                </a:solidFill>
                <a:uFillTx/>
              </a:defRPr>
            </a:pPr>
            <a:r>
              <a:rPr sz="1800" dirty="0">
                <a:solidFill>
                  <a:srgbClr val="DCBD23"/>
                </a:solidFill>
                <a:uFill>
                  <a:solidFill>
                    <a:srgbClr val="FEE200"/>
                  </a:solidFill>
                </a:uFill>
                <a:latin typeface="Verdana"/>
                <a:ea typeface="Verdana"/>
                <a:cs typeface="Verdana"/>
                <a:sym typeface="Verdana"/>
              </a:rPr>
              <a:t>« le type de coopération mutuelle et d’amitié informelle que nous avons tous connu dans nos villages… » </a:t>
            </a:r>
          </a:p>
        </p:txBody>
      </p:sp>
      <p:sp>
        <p:nvSpPr>
          <p:cNvPr id="64" name="Shape 64"/>
          <p:cNvSpPr/>
          <p:nvPr/>
        </p:nvSpPr>
        <p:spPr>
          <a:xfrm>
            <a:off x="609600" y="4140537"/>
            <a:ext cx="8089900" cy="118494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lgn="just">
              <a:buClr>
                <a:srgbClr val="FFFFFF"/>
              </a:buClr>
              <a:buFont typeface="Calibri"/>
              <a:defRPr>
                <a:latin typeface="Verdana"/>
                <a:ea typeface="Verdana"/>
                <a:cs typeface="Verdana"/>
                <a:sym typeface="Verdana"/>
              </a:defRPr>
            </a:lvl1pPr>
          </a:lstStyle>
          <a:p>
            <a:pPr lvl="0">
              <a:defRPr sz="1800">
                <a:solidFill>
                  <a:srgbClr val="000000"/>
                </a:solidFill>
                <a:uFillTx/>
              </a:defRPr>
            </a:pPr>
            <a:r>
              <a:rPr sz="1800" dirty="0">
                <a:solidFill>
                  <a:srgbClr val="FEE200"/>
                </a:solidFill>
                <a:uFill>
                  <a:solidFill>
                    <a:srgbClr val="FEE200"/>
                  </a:solidFill>
                </a:uFill>
              </a:rPr>
              <a:t>Paul exprime le vide qu’il ressent de ne pouvoir se faire de vrais amis dans cette ville, son indignation devant un monde des affaires où tous les coups sont permis, et sa frustration de ne jamais savoir à qui faire confiance.</a:t>
            </a:r>
          </a:p>
        </p:txBody>
      </p:sp>
      <p:grpSp>
        <p:nvGrpSpPr>
          <p:cNvPr id="67" name="Group 67"/>
          <p:cNvGrpSpPr/>
          <p:nvPr/>
        </p:nvGrpSpPr>
        <p:grpSpPr>
          <a:xfrm>
            <a:off x="2725248" y="1510934"/>
            <a:ext cx="3858604" cy="2668069"/>
            <a:chOff x="-127000" y="-88900"/>
            <a:chExt cx="3858602" cy="2668068"/>
          </a:xfrm>
        </p:grpSpPr>
        <p:pic>
          <p:nvPicPr>
            <p:cNvPr id="66" name="image9.png"/>
            <p:cNvPicPr/>
            <p:nvPr/>
          </p:nvPicPr>
          <p:blipFill>
            <a:blip r:embed="rId2">
              <a:extLst/>
            </a:blip>
            <a:stretch>
              <a:fillRect/>
            </a:stretch>
          </p:blipFill>
          <p:spPr>
            <a:xfrm>
              <a:off x="0" y="0"/>
              <a:ext cx="3604603" cy="2337869"/>
            </a:xfrm>
            <a:prstGeom prst="rect">
              <a:avLst/>
            </a:prstGeom>
            <a:ln>
              <a:noFill/>
            </a:ln>
            <a:effectLst/>
          </p:spPr>
        </p:pic>
        <p:pic>
          <p:nvPicPr>
            <p:cNvPr id="65" name="Image 64"/>
            <p:cNvPicPr/>
            <p:nvPr/>
          </p:nvPicPr>
          <p:blipFill>
            <a:blip r:embed="rId3">
              <a:extLst/>
            </a:blip>
            <a:stretch>
              <a:fillRect/>
            </a:stretch>
          </p:blipFill>
          <p:spPr>
            <a:xfrm>
              <a:off x="-127000" y="-88900"/>
              <a:ext cx="3858603" cy="2668069"/>
            </a:xfrm>
            <a:prstGeom prst="rect">
              <a:avLst/>
            </a:prstGeom>
            <a:effectLst/>
          </p:spPr>
        </p:pic>
      </p:grpSp>
      <p:sp>
        <p:nvSpPr>
          <p:cNvPr id="68" name="Shape 68"/>
          <p:cNvSpPr/>
          <p:nvPr/>
        </p:nvSpPr>
        <p:spPr>
          <a:xfrm>
            <a:off x="228600" y="152400"/>
            <a:ext cx="8089900" cy="353943"/>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spAutoFit/>
          </a:bodyPr>
          <a:lstStyle/>
          <a:p>
            <a:pPr lvl="4" algn="l">
              <a:spcBef>
                <a:spcPts val="400"/>
              </a:spcBef>
              <a:buClr>
                <a:srgbClr val="FFFFFF"/>
              </a:buClr>
              <a:buFont typeface="Calibri"/>
              <a:defRPr sz="1800">
                <a:solidFill>
                  <a:srgbClr val="000000"/>
                </a:solidFill>
                <a:uFillTx/>
              </a:defRPr>
            </a:pPr>
            <a:r>
              <a:rPr sz="1800" dirty="0">
                <a:solidFill>
                  <a:srgbClr val="FEE200"/>
                </a:solidFill>
                <a:uFill>
                  <a:solidFill>
                    <a:srgbClr val="FEE200"/>
                  </a:solidFill>
                </a:uFill>
                <a:latin typeface="Verdana"/>
                <a:ea typeface="Verdana"/>
                <a:cs typeface="Verdana"/>
                <a:sym typeface="Verdana"/>
              </a:rPr>
              <a:t>Nous sommes le   </a:t>
            </a:r>
            <a:r>
              <a:rPr sz="1800" dirty="0">
                <a:solidFill>
                  <a:srgbClr val="DCBD23"/>
                </a:solidFill>
                <a:uFill>
                  <a:solidFill>
                    <a:srgbClr val="FEE200"/>
                  </a:solidFill>
                </a:uFill>
                <a:latin typeface="Verdana"/>
                <a:ea typeface="Verdana"/>
                <a:cs typeface="Verdana"/>
                <a:sym typeface="Verdana"/>
              </a:rPr>
              <a:t>23 février 1905</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62"/>
                                        </p:tgtEl>
                                        <p:attrNameLst>
                                          <p:attrName>style.visibility</p:attrName>
                                        </p:attrNameLst>
                                      </p:cBhvr>
                                      <p:to>
                                        <p:strVal val="visible"/>
                                      </p:to>
                                    </p:set>
                                    <p:animEffect transition="in" filter="dissolve">
                                      <p:cBhvr>
                                        <p:cTn id="7" dur="20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64"/>
                                        </p:tgtEl>
                                        <p:attrNameLst>
                                          <p:attrName>style.visibility</p:attrName>
                                        </p:attrNameLst>
                                      </p:cBhvr>
                                      <p:to>
                                        <p:strVal val="visible"/>
                                      </p:to>
                                    </p:set>
                                    <p:animEffect transition="in" filter="dissolve">
                                      <p:cBhvr>
                                        <p:cTn id="12" dur="20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iterate>
                                    <p:tmAbs val="0"/>
                                  </p:iterate>
                                  <p:childTnLst>
                                    <p:set>
                                      <p:cBhvr>
                                        <p:cTn id="16" fill="hold"/>
                                        <p:tgtEl>
                                          <p:spTgt spid="63"/>
                                        </p:tgtEl>
                                        <p:attrNameLst>
                                          <p:attrName>style.visibility</p:attrName>
                                        </p:attrNameLst>
                                      </p:cBhvr>
                                      <p:to>
                                        <p:strVal val="visible"/>
                                      </p:to>
                                    </p:set>
                                    <p:animEffect transition="in" filter="dissolve">
                                      <p:cBhvr>
                                        <p:cTn id="17" dur="2000"/>
                                        <p:tgtEl>
                                          <p:spTgt spid="63"/>
                                        </p:tgtEl>
                                      </p:cBhvr>
                                    </p:animEffect>
                                  </p:childTnLst>
                                </p:cTn>
                              </p:par>
                            </p:childTnLst>
                          </p:cTn>
                        </p:par>
                        <p:par>
                          <p:cTn id="18" fill="hold">
                            <p:stCondLst>
                              <p:cond delay="2000"/>
                            </p:stCondLst>
                            <p:childTnLst>
                              <p:par>
                                <p:cTn id="19" presetID="9" presetClass="exit" presetSubtype="0" fill="hold" grpId="4" nodeType="afterEffect">
                                  <p:stCondLst>
                                    <p:cond delay="0"/>
                                  </p:stCondLst>
                                  <p:iterate>
                                    <p:tmAbs val="0"/>
                                  </p:iterate>
                                  <p:childTnLst>
                                    <p:animEffect transition="out" filter="dissolve">
                                      <p:cBhvr>
                                        <p:cTn id="20" dur="2000" fill="hold"/>
                                        <p:tgtEl>
                                          <p:spTgt spid="64"/>
                                        </p:tgtEl>
                                      </p:cBhvr>
                                    </p:animEffect>
                                    <p:set>
                                      <p:cBhvr>
                                        <p:cTn id="21" fill="hold">
                                          <p:stCondLst>
                                            <p:cond delay="19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1" animBg="1" advAuto="0"/>
      <p:bldP spid="63" grpId="3" animBg="1" advAuto="0"/>
      <p:bldP spid="64" grpId="2" animBg="1" advAuto="0"/>
      <p:bldP spid="64" grpId="4"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70" name="Shape 70"/>
          <p:cNvSpPr/>
          <p:nvPr/>
        </p:nvSpPr>
        <p:spPr>
          <a:xfrm>
            <a:off x="3263900" y="533400"/>
            <a:ext cx="5499100" cy="9906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lgn="just">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Ce club n’admettra qu’un seul membre par profession et uniquement ceux dont l’intégrité est garantie par les autres membres. </a:t>
            </a:r>
          </a:p>
        </p:txBody>
      </p:sp>
      <p:sp>
        <p:nvSpPr>
          <p:cNvPr id="71" name="Shape 71"/>
          <p:cNvSpPr/>
          <p:nvPr/>
        </p:nvSpPr>
        <p:spPr>
          <a:xfrm>
            <a:off x="3263900" y="3365500"/>
            <a:ext cx="5499100" cy="9906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lvl1pPr algn="just">
              <a:buClr>
                <a:srgbClr val="FFFFFF"/>
              </a:buClr>
              <a:buFont typeface="Calibri"/>
              <a:defRPr sz="1800">
                <a:latin typeface="Verdana"/>
                <a:ea typeface="Verdana"/>
                <a:cs typeface="Verdana"/>
                <a:sym typeface="Verdana"/>
              </a:defRPr>
            </a:lvl1pPr>
          </a:lstStyle>
          <a:p>
            <a:pPr lvl="0">
              <a:defRPr>
                <a:solidFill>
                  <a:srgbClr val="000000"/>
                </a:solidFill>
                <a:uFillTx/>
              </a:defRPr>
            </a:pPr>
            <a:r>
              <a:rPr>
                <a:solidFill>
                  <a:srgbClr val="FEE200"/>
                </a:solidFill>
                <a:uFill>
                  <a:solidFill>
                    <a:srgbClr val="FEE200"/>
                  </a:solidFill>
                </a:uFill>
              </a:rPr>
              <a:t>On décide alors de se retrouver 15 jours plus tard en essayant d’avoir proposé l’idée à d’autres membres potentiels.</a:t>
            </a:r>
          </a:p>
        </p:txBody>
      </p:sp>
      <p:sp>
        <p:nvSpPr>
          <p:cNvPr id="72" name="Shape 72"/>
          <p:cNvSpPr/>
          <p:nvPr/>
        </p:nvSpPr>
        <p:spPr>
          <a:xfrm>
            <a:off x="3263900" y="4775200"/>
            <a:ext cx="5499100" cy="14732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Paul sollicite Harry RUGGLES, le jeune imprimeur qui lui fait son papier à lettre… Ce 5ème membre du club apprendra à chanter aux membres du  Rotary, qu’il va servir pendant 55 ans…</a:t>
            </a:r>
          </a:p>
        </p:txBody>
      </p:sp>
      <p:sp>
        <p:nvSpPr>
          <p:cNvPr id="73" name="Shape 73"/>
          <p:cNvSpPr/>
          <p:nvPr/>
        </p:nvSpPr>
        <p:spPr>
          <a:xfrm>
            <a:off x="3263900" y="1892300"/>
            <a:ext cx="5499100" cy="12954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a:solidFill>
                  <a:srgbClr val="FFFFFF"/>
                </a:solidFill>
                <a:uFill>
                  <a:solidFill>
                    <a:srgbClr val="FEE200"/>
                  </a:solidFill>
                </a:uFill>
                <a:latin typeface="Verdana"/>
                <a:ea typeface="Verdana"/>
                <a:cs typeface="Verdana"/>
                <a:sym typeface="Verdana"/>
              </a:rPr>
              <a:t>L</a:t>
            </a:r>
            <a:r>
              <a:rPr>
                <a:solidFill>
                  <a:srgbClr val="FEE200"/>
                </a:solidFill>
                <a:uFill>
                  <a:solidFill>
                    <a:srgbClr val="FEE200"/>
                  </a:solidFill>
                </a:uFill>
                <a:latin typeface="Verdana"/>
                <a:ea typeface="Verdana"/>
                <a:cs typeface="Verdana"/>
                <a:sym typeface="Verdana"/>
              </a:rPr>
              <a:t>es échanges de services professionnels pourront se faire en toute confiance et des liens d’amitié se noueront tout naturellement entre eux. </a:t>
            </a:r>
          </a:p>
        </p:txBody>
      </p:sp>
      <p:grpSp>
        <p:nvGrpSpPr>
          <p:cNvPr id="76" name="Group 76"/>
          <p:cNvGrpSpPr/>
          <p:nvPr/>
        </p:nvGrpSpPr>
        <p:grpSpPr>
          <a:xfrm>
            <a:off x="330200" y="3517900"/>
            <a:ext cx="2673420" cy="2832100"/>
            <a:chOff x="-127000" y="-88900"/>
            <a:chExt cx="2673419" cy="2832100"/>
          </a:xfrm>
        </p:grpSpPr>
        <p:pic>
          <p:nvPicPr>
            <p:cNvPr id="75" name="image10.jpg"/>
            <p:cNvPicPr/>
            <p:nvPr/>
          </p:nvPicPr>
          <p:blipFill>
            <a:blip r:embed="rId2">
              <a:extLst/>
            </a:blip>
            <a:stretch>
              <a:fillRect/>
            </a:stretch>
          </p:blipFill>
          <p:spPr>
            <a:xfrm>
              <a:off x="0" y="0"/>
              <a:ext cx="2419420" cy="2501900"/>
            </a:xfrm>
            <a:prstGeom prst="rect">
              <a:avLst/>
            </a:prstGeom>
            <a:ln>
              <a:noFill/>
            </a:ln>
            <a:effectLst/>
          </p:spPr>
        </p:pic>
        <p:pic>
          <p:nvPicPr>
            <p:cNvPr id="74" name="Image 73"/>
            <p:cNvPicPr/>
            <p:nvPr/>
          </p:nvPicPr>
          <p:blipFill>
            <a:blip r:embed="rId3">
              <a:extLst/>
            </a:blip>
            <a:stretch>
              <a:fillRect/>
            </a:stretch>
          </p:blipFill>
          <p:spPr>
            <a:xfrm>
              <a:off x="-127000" y="-88900"/>
              <a:ext cx="2673420" cy="2832100"/>
            </a:xfrm>
            <a:prstGeom prst="rect">
              <a:avLst/>
            </a:prstGeom>
            <a:effectLst/>
          </p:spPr>
        </p:pic>
      </p:gr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73"/>
                                        </p:tgtEl>
                                        <p:attrNameLst>
                                          <p:attrName>style.visibility</p:attrName>
                                        </p:attrNameLst>
                                      </p:cBhvr>
                                      <p:to>
                                        <p:strVal val="visible"/>
                                      </p:to>
                                    </p:set>
                                    <p:animEffect transition="in" filter="dissolve">
                                      <p:cBhvr>
                                        <p:cTn id="7" dur="20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71"/>
                                        </p:tgtEl>
                                        <p:attrNameLst>
                                          <p:attrName>style.visibility</p:attrName>
                                        </p:attrNameLst>
                                      </p:cBhvr>
                                      <p:to>
                                        <p:strVal val="visible"/>
                                      </p:to>
                                    </p:set>
                                    <p:animEffect transition="in" filter="dissolve">
                                      <p:cBhvr>
                                        <p:cTn id="12" dur="20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3" nodeType="clickEffect">
                                  <p:stCondLst>
                                    <p:cond delay="0"/>
                                  </p:stCondLst>
                                  <p:iterate>
                                    <p:tmAbs val="0"/>
                                  </p:iterate>
                                  <p:childTnLst>
                                    <p:set>
                                      <p:cBhvr>
                                        <p:cTn id="16" fill="hold"/>
                                        <p:tgtEl>
                                          <p:spTgt spid="72"/>
                                        </p:tgtEl>
                                        <p:attrNameLst>
                                          <p:attrName>style.visibility</p:attrName>
                                        </p:attrNameLst>
                                      </p:cBhvr>
                                      <p:to>
                                        <p:strVal val="visible"/>
                                      </p:to>
                                    </p:set>
                                    <p:animEffect transition="in" filter="dissolve">
                                      <p:cBhvr>
                                        <p:cTn id="17" dur="2000"/>
                                        <p:tgtEl>
                                          <p:spTgt spid="72"/>
                                        </p:tgtEl>
                                      </p:cBhvr>
                                    </p:animEffect>
                                  </p:childTnLst>
                                </p:cTn>
                              </p:par>
                            </p:childTnLst>
                          </p:cTn>
                        </p:par>
                        <p:par>
                          <p:cTn id="18" fill="hold">
                            <p:stCondLst>
                              <p:cond delay="2000"/>
                            </p:stCondLst>
                            <p:childTnLst>
                              <p:par>
                                <p:cTn id="19" presetID="10" presetClass="entr" presetSubtype="0" fill="hold" grpId="4" nodeType="afterEffect">
                                  <p:stCondLst>
                                    <p:cond delay="0"/>
                                  </p:stCondLst>
                                  <p:iterate>
                                    <p:tmAbs val="0"/>
                                  </p:iterate>
                                  <p:childTnLst>
                                    <p:set>
                                      <p:cBhvr>
                                        <p:cTn id="20" fill="hold"/>
                                        <p:tgtEl>
                                          <p:spTgt spid="76"/>
                                        </p:tgtEl>
                                        <p:attrNameLst>
                                          <p:attrName>style.visibility</p:attrName>
                                        </p:attrNameLst>
                                      </p:cBhvr>
                                      <p:to>
                                        <p:strVal val="visible"/>
                                      </p:to>
                                    </p:set>
                                    <p:animEffect transition="in" filter="fade">
                                      <p:cBhvr>
                                        <p:cTn id="21"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2" animBg="1" advAuto="0"/>
      <p:bldP spid="72" grpId="3" animBg="1" advAuto="0"/>
      <p:bldP spid="73" grpId="1" animBg="1" advAuto="0"/>
      <p:bldP spid="76" grpId="4"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82B"/>
        </a:solidFill>
        <a:effectLst/>
      </p:bgPr>
    </p:bg>
    <p:spTree>
      <p:nvGrpSpPr>
        <p:cNvPr id="1" name=""/>
        <p:cNvGrpSpPr/>
        <p:nvPr/>
      </p:nvGrpSpPr>
      <p:grpSpPr>
        <a:xfrm>
          <a:off x="0" y="0"/>
          <a:ext cx="0" cy="0"/>
          <a:chOff x="0" y="0"/>
          <a:chExt cx="0" cy="0"/>
        </a:xfrm>
      </p:grpSpPr>
      <p:sp>
        <p:nvSpPr>
          <p:cNvPr id="78" name="Shape 78"/>
          <p:cNvSpPr/>
          <p:nvPr/>
        </p:nvSpPr>
        <p:spPr>
          <a:xfrm>
            <a:off x="1054100" y="495299"/>
            <a:ext cx="7454900" cy="11938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Ils sont 7 à la seconde réunion, et 15 à la troisième, </a:t>
            </a:r>
            <a:r>
              <a:rPr>
                <a:solidFill>
                  <a:srgbClr val="DCBD23"/>
                </a:solidFill>
                <a:uFill>
                  <a:solidFill>
                    <a:srgbClr val="FEE200"/>
                  </a:solidFill>
                </a:uFill>
                <a:latin typeface="Verdana"/>
                <a:ea typeface="Verdana"/>
                <a:cs typeface="Verdana"/>
                <a:sym typeface="Verdana"/>
              </a:rPr>
              <a:t>le 23 mars 1905,</a:t>
            </a:r>
            <a:r>
              <a:rPr>
                <a:solidFill>
                  <a:srgbClr val="FEE200"/>
                </a:solidFill>
                <a:uFill>
                  <a:solidFill>
                    <a:srgbClr val="FEE200"/>
                  </a:solidFill>
                </a:uFill>
                <a:latin typeface="Verdana"/>
                <a:ea typeface="Verdana"/>
                <a:cs typeface="Verdana"/>
                <a:sym typeface="Verdana"/>
              </a:rPr>
              <a:t> qui est la première véritable réunion de travail, avec à l’ordre du jour le choix d’un NOM pour le club naissant… Chacun y va de son idée, et on procède ensuite à un vote : </a:t>
            </a:r>
          </a:p>
        </p:txBody>
      </p:sp>
      <p:sp>
        <p:nvSpPr>
          <p:cNvPr id="79" name="Shape 79"/>
          <p:cNvSpPr/>
          <p:nvPr/>
        </p:nvSpPr>
        <p:spPr>
          <a:xfrm>
            <a:off x="1076523" y="2374900"/>
            <a:ext cx="7301906" cy="11938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Chicago Fellowship, Chicago Circle, Chicago Civic Club</a:t>
            </a: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Booster Club, Friends in Business, FFF (food-fun-fellowship), Trade and Talk Club</a:t>
            </a:r>
          </a:p>
          <a:p>
            <a:pPr lvl="0" algn="just">
              <a:buClr>
                <a:srgbClr val="FFFFFF"/>
              </a:buClr>
              <a:buSzPct val="100000"/>
              <a:buChar char="•"/>
              <a:defRPr sz="1800">
                <a:solidFill>
                  <a:srgbClr val="000000"/>
                </a:solidFill>
                <a:uFillTx/>
              </a:defRPr>
            </a:pPr>
            <a:r>
              <a:rPr>
                <a:solidFill>
                  <a:srgbClr val="FEE200"/>
                </a:solidFill>
                <a:uFill>
                  <a:solidFill>
                    <a:srgbClr val="FEE200"/>
                  </a:solidFill>
                </a:uFill>
                <a:latin typeface="Verdana"/>
                <a:ea typeface="Verdana"/>
                <a:cs typeface="Verdana"/>
                <a:sym typeface="Verdana"/>
              </a:rPr>
              <a:t> the Blue Boys, the Conspirators, the Round Table… </a:t>
            </a:r>
          </a:p>
        </p:txBody>
      </p:sp>
      <p:sp>
        <p:nvSpPr>
          <p:cNvPr id="80" name="Shape 80"/>
          <p:cNvSpPr/>
          <p:nvPr/>
        </p:nvSpPr>
        <p:spPr>
          <a:xfrm>
            <a:off x="1070024" y="4254500"/>
            <a:ext cx="7301906" cy="1473200"/>
          </a:xfrm>
          <a:prstGeom prst="rect">
            <a:avLst/>
          </a:prstGeom>
          <a:ln w="12700">
            <a:round/>
          </a:ln>
          <a:extLst>
            <a:ext uri="{C572A759-6A51-4108-AA02-DFA0A04FC94B}">
              <ma14:wrappingTextBoxFlag xmlns:ma14="http://schemas.microsoft.com/office/mac/drawingml/2011/main" val="1"/>
            </a:ext>
          </a:extLst>
        </p:spPr>
        <p:txBody>
          <a:bodyPr lIns="38100" tIns="38100" rIns="38100" bIns="38100">
            <a:spAutoFit/>
          </a:bodyPr>
          <a:lstStyle/>
          <a:p>
            <a:pPr lvl="0" algn="just">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Paul suggère alors plutôt the "Rotation Table", puisqu’on se réunit à tour de rôle dans les bureaux de chacun. Puis quelqu'un lance : "pourquoi pas Rotary Club ?"</a:t>
            </a:r>
          </a:p>
          <a:p>
            <a:pPr lvl="0" algn="just">
              <a:buClr>
                <a:srgbClr val="FFFFFF"/>
              </a:buClr>
              <a:buFont typeface="Calibri"/>
              <a:defRPr sz="1800">
                <a:solidFill>
                  <a:srgbClr val="000000"/>
                </a:solidFill>
                <a:uFillTx/>
              </a:defRPr>
            </a:pPr>
            <a:endParaRPr>
              <a:solidFill>
                <a:srgbClr val="FFFFFF"/>
              </a:solidFill>
              <a:uFill>
                <a:solidFill>
                  <a:srgbClr val="FFFFFF"/>
                </a:solidFill>
              </a:uFill>
              <a:latin typeface="Verdana"/>
              <a:ea typeface="Verdana"/>
              <a:cs typeface="Verdana"/>
              <a:sym typeface="Verdana"/>
            </a:endParaRPr>
          </a:p>
          <a:p>
            <a:pPr lvl="0">
              <a:buClr>
                <a:srgbClr val="FFFFFF"/>
              </a:buClr>
              <a:buFont typeface="Calibri"/>
              <a:defRPr sz="1800">
                <a:solidFill>
                  <a:srgbClr val="000000"/>
                </a:solidFill>
                <a:uFillTx/>
              </a:defRPr>
            </a:pPr>
            <a:r>
              <a:rPr>
                <a:solidFill>
                  <a:srgbClr val="FEE200"/>
                </a:solidFill>
                <a:uFill>
                  <a:solidFill>
                    <a:srgbClr val="FEE200"/>
                  </a:solidFill>
                </a:uFill>
                <a:latin typeface="Verdana"/>
                <a:ea typeface="Verdana"/>
                <a:cs typeface="Verdana"/>
                <a:sym typeface="Verdana"/>
              </a:rPr>
              <a:t> Adopté à l'unanimité !!!  </a:t>
            </a:r>
          </a:p>
        </p:txBody>
      </p:sp>
    </p:spTree>
  </p:cSld>
  <p:clrMapOvr>
    <a:masterClrMapping/>
  </p:clrMapOvr>
  <p:transition xmlns:p14="http://schemas.microsoft.com/office/powerpoint/2010/main" spd="med">
    <p:fade thruBlk="1"/>
  </p:transition>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p:tmAbs val="0"/>
                                  </p:iterate>
                                  <p:childTnLst>
                                    <p:set>
                                      <p:cBhvr>
                                        <p:cTn id="6" fill="hold"/>
                                        <p:tgtEl>
                                          <p:spTgt spid="79"/>
                                        </p:tgtEl>
                                        <p:attrNameLst>
                                          <p:attrName>style.visibility</p:attrName>
                                        </p:attrNameLst>
                                      </p:cBhvr>
                                      <p:to>
                                        <p:strVal val="visible"/>
                                      </p:to>
                                    </p:set>
                                    <p:animEffect transition="in" filter="dissolve">
                                      <p:cBhvr>
                                        <p:cTn id="7" dur="20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p:tmAbs val="0"/>
                                  </p:iterate>
                                  <p:childTnLst>
                                    <p:set>
                                      <p:cBhvr>
                                        <p:cTn id="11" fill="hold"/>
                                        <p:tgtEl>
                                          <p:spTgt spid="80"/>
                                        </p:tgtEl>
                                        <p:attrNameLst>
                                          <p:attrName>style.visibility</p:attrName>
                                        </p:attrNameLst>
                                      </p:cBhvr>
                                      <p:to>
                                        <p:strVal val="visible"/>
                                      </p:to>
                                    </p:set>
                                    <p:animEffect transition="in" filter="dissolve">
                                      <p:cBhvr>
                                        <p:cTn id="12" dur="2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1" animBg="1" advAuto="0"/>
      <p:bldP spid="80" grpId="2"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FEFEFE"/>
      </a:dk1>
      <a:lt1>
        <a:srgbClr val="FEE200"/>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mbria"/>
        <a:ea typeface="Cambria"/>
        <a:cs typeface="Cambri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914400" rtl="0" fontAlgn="auto" latinLnBrk="1" hangingPunct="0">
          <a:lnSpc>
            <a:spcPct val="100000"/>
          </a:lnSpc>
          <a:spcBef>
            <a:spcPts val="0"/>
          </a:spcBef>
          <a:spcAft>
            <a:spcPts val="0"/>
          </a:spcAft>
          <a:buClr>
            <a:srgbClr val="FEE200"/>
          </a:buClr>
          <a:buSzTx/>
          <a:buFontTx/>
          <a:buNone/>
          <a:tabLst/>
          <a:defRPr kumimoji="0" sz="3200" b="0" i="0" u="none" strike="noStrike" cap="none" spc="0" normalizeH="0" baseline="0">
            <a:ln>
              <a:noFill/>
            </a:ln>
            <a:solidFill>
              <a:srgbClr val="FEE200"/>
            </a:solidFill>
            <a:effectLst/>
            <a:uFill>
              <a:solidFill>
                <a:srgbClr val="FEE2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914400" rtl="0" fontAlgn="auto" latinLnBrk="1" hangingPunct="0">
          <a:lnSpc>
            <a:spcPct val="100000"/>
          </a:lnSpc>
          <a:spcBef>
            <a:spcPts val="0"/>
          </a:spcBef>
          <a:spcAft>
            <a:spcPts val="0"/>
          </a:spcAft>
          <a:buClr>
            <a:srgbClr val="FEE200"/>
          </a:buClr>
          <a:buSzTx/>
          <a:buFontTx/>
          <a:buNone/>
          <a:tabLst/>
          <a:defRPr kumimoji="0" sz="3200" b="0" i="0" u="none" strike="noStrike" cap="none" spc="0" normalizeH="0" baseline="0">
            <a:ln>
              <a:noFill/>
            </a:ln>
            <a:solidFill>
              <a:srgbClr val="FEE200"/>
            </a:solidFill>
            <a:effectLst/>
            <a:uFill>
              <a:solidFill>
                <a:srgbClr val="FEE2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FF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Calibri"/>
        <a:ea typeface="Calibri"/>
        <a:cs typeface="Calibri"/>
      </a:majorFont>
      <a:minorFont>
        <a:latin typeface="Cambria"/>
        <a:ea typeface="Cambria"/>
        <a:cs typeface="Cambri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914400" rtl="0" fontAlgn="auto" latinLnBrk="1" hangingPunct="0">
          <a:lnSpc>
            <a:spcPct val="100000"/>
          </a:lnSpc>
          <a:spcBef>
            <a:spcPts val="0"/>
          </a:spcBef>
          <a:spcAft>
            <a:spcPts val="0"/>
          </a:spcAft>
          <a:buClr>
            <a:srgbClr val="FEE200"/>
          </a:buClr>
          <a:buSzTx/>
          <a:buFontTx/>
          <a:buNone/>
          <a:tabLst/>
          <a:defRPr kumimoji="0" sz="3200" b="0" i="0" u="none" strike="noStrike" cap="none" spc="0" normalizeH="0" baseline="0">
            <a:ln>
              <a:noFill/>
            </a:ln>
            <a:solidFill>
              <a:srgbClr val="FEE200"/>
            </a:solidFill>
            <a:effectLst/>
            <a:uFill>
              <a:solidFill>
                <a:srgbClr val="FEE2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914400" rtl="0" fontAlgn="auto" latinLnBrk="1" hangingPunct="0">
          <a:lnSpc>
            <a:spcPct val="100000"/>
          </a:lnSpc>
          <a:spcBef>
            <a:spcPts val="0"/>
          </a:spcBef>
          <a:spcAft>
            <a:spcPts val="0"/>
          </a:spcAft>
          <a:buClr>
            <a:srgbClr val="FEE200"/>
          </a:buClr>
          <a:buSzTx/>
          <a:buFontTx/>
          <a:buNone/>
          <a:tabLst/>
          <a:defRPr kumimoji="0" sz="3200" b="0" i="0" u="none" strike="noStrike" cap="none" spc="0" normalizeH="0" baseline="0">
            <a:ln>
              <a:noFill/>
            </a:ln>
            <a:solidFill>
              <a:srgbClr val="FEE200"/>
            </a:solidFill>
            <a:effectLst/>
            <a:uFill>
              <a:solidFill>
                <a:srgbClr val="FEE2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1997</Words>
  <Application>Microsoft Macintosh PowerPoint</Application>
  <PresentationFormat>Présentation à l'écran (4:3)</PresentationFormat>
  <Paragraphs>218</Paragraphs>
  <Slides>46</Slides>
  <Notes>1</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White</vt:lpstr>
      <vt:lpstr> Pour comprendre  le Rotary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Pour comprendre  le Rotary </dc:title>
  <cp:lastModifiedBy>Home XAVIER SIMON</cp:lastModifiedBy>
  <cp:revision>1</cp:revision>
  <dcterms:modified xsi:type="dcterms:W3CDTF">2015-09-16T20:31:42Z</dcterms:modified>
</cp:coreProperties>
</file>